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46.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5.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44.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35.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38.xml" ContentType="application/vnd.openxmlformats-officedocument.presentationml.notesSlide+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15.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7.xml" ContentType="application/vnd.openxmlformats-officedocument.presentationml.notesSlide+xml"/>
  <Override PartName="/ppt/notesSlides/notesSlide5.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_rels/notesSlide45.xml.rels" ContentType="application/vnd.openxmlformats-package.relationships+xml"/>
  <Override PartName="/ppt/notesSlides/_rels/notesSlide44.xml.rels" ContentType="application/vnd.openxmlformats-package.relationships+xml"/>
  <Override PartName="/ppt/notesSlides/_rels/notesSlide43.xml.rels" ContentType="application/vnd.openxmlformats-package.relationships+xml"/>
  <Override PartName="/ppt/notesSlides/_rels/notesSlide41.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32.xml.rels" ContentType="application/vnd.openxmlformats-package.relationships+xml"/>
  <Override PartName="/ppt/notesSlides/_rels/notesSlide42.xml.rels" ContentType="application/vnd.openxmlformats-package.relationships+xml"/>
  <Override PartName="/ppt/notesSlides/_rels/notesSlide30.xml.rels" ContentType="application/vnd.openxmlformats-package.relationships+xml"/>
  <Override PartName="/ppt/notesSlides/_rels/notesSlide40.xml.rels" ContentType="application/vnd.openxmlformats-package.relationships+xml"/>
  <Override PartName="/ppt/notesSlides/_rels/notesSlide28.xml.rels" ContentType="application/vnd.openxmlformats-package.relationships+xml"/>
  <Override PartName="/ppt/notesSlides/_rels/notesSlide25.xml.rels" ContentType="application/vnd.openxmlformats-package.relationships+xml"/>
  <Override PartName="/ppt/notesSlides/_rels/notesSlide29.xml.rels" ContentType="application/vnd.openxmlformats-package.relationships+xml"/>
  <Override PartName="/ppt/notesSlides/_rels/notesSlide23.xml.rels" ContentType="application/vnd.openxmlformats-package.relationships+xml"/>
  <Override PartName="/ppt/notesSlides/_rels/notesSlide22.xml.rels" ContentType="application/vnd.openxmlformats-package.relationships+xml"/>
  <Override PartName="/ppt/notesSlides/_rels/notesSlide20.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5.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21.xml.rels" ContentType="application/vnd.openxmlformats-package.relationships+xml"/>
  <Override PartName="/ppt/notesSlides/_rels/notesSlide14.xml.rels" ContentType="application/vnd.openxmlformats-package.relationships+xml"/>
  <Override PartName="/ppt/notesSlides/_rels/notesSlide19.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27.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35.xml.rels" ContentType="application/vnd.openxmlformats-package.relationships+xml"/>
  <Override PartName="/ppt/notesSlides/_rels/notesSlide9.xml.rels" ContentType="application/vnd.openxmlformats-package.relationships+xml"/>
  <Override PartName="/ppt/notesSlides/_rels/notesSlide4.xml.rels" ContentType="application/vnd.openxmlformats-package.relationships+xml"/>
  <Override PartName="/ppt/notesSlides/_rels/notesSlide18.xml.rels" ContentType="application/vnd.openxmlformats-package.relationships+xml"/>
  <Override PartName="/ppt/notesSlides/_rels/notesSlide24.xml.rels" ContentType="application/vnd.openxmlformats-package.relationships+xml"/>
  <Override PartName="/ppt/notesSlides/_rels/notesSlide3.xml.rels" ContentType="application/vnd.openxmlformats-package.relationships+xml"/>
  <Override PartName="/ppt/notesSlides/_rels/notesSlide8.xml.rels" ContentType="application/vnd.openxmlformats-package.relationships+xml"/>
  <Override PartName="/ppt/notesSlides/_rels/notesSlide31.xml.rels" ContentType="application/vnd.openxmlformats-package.relationships+xml"/>
  <Override PartName="/ppt/notesSlides/_rels/notesSlide34.xml.rels" ContentType="application/vnd.openxmlformats-package.relationships+xml"/>
  <Override PartName="/ppt/notesSlides/_rels/notesSlide46.xml.rels" ContentType="application/vnd.openxmlformats-package.relationships+xml"/>
  <Override PartName="/ppt/notesSlides/_rels/notesSlide1.xml.rels" ContentType="application/vnd.openxmlformats-package.relationships+xml"/>
  <Override PartName="/ppt/notesSlides/notesSlide13.xml" ContentType="application/vnd.openxmlformats-officedocument.presentationml.notes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_rels/slide44.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6.xml.rels" ContentType="application/vnd.openxmlformats-package.relationships+xml"/>
  <Override PartName="/ppt/slides/_rels/slide38.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46.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4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4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84.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67.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9.xml" ContentType="application/vnd.openxmlformats-officedocument.presentationml.slideLayout+xml"/>
  <Override PartName="/ppt/slideLayouts/slideLayout55.xml" ContentType="application/vnd.openxmlformats-officedocument.presentationml.slideLayout+xml"/>
  <Override PartName="/ppt/slideLayouts/slideLayout60.xml" ContentType="application/vnd.openxmlformats-officedocument.presentationml.slideLayout+xml"/>
  <Override PartName="/ppt/slideLayouts/slideLayout51.xml" ContentType="application/vnd.openxmlformats-officedocument.presentationml.slideLayout+xml"/>
  <Override PartName="/ppt/slideLayouts/slideLayout46.xml" ContentType="application/vnd.openxmlformats-officedocument.presentationml.slideLayout+xml"/>
  <Override PartName="/ppt/slideLayouts/slideLayout56.xml" ContentType="application/vnd.openxmlformats-officedocument.presentationml.slideLayout+xml"/>
  <Override PartName="/ppt/slideLayouts/slideLayout43.xml" ContentType="application/vnd.openxmlformats-officedocument.presentationml.slideLayout+xml"/>
  <Override PartName="/ppt/slideLayouts/slideLayout41.xml" ContentType="application/vnd.openxmlformats-officedocument.presentationml.slideLayout+xml"/>
  <Override PartName="/ppt/slideLayouts/slideLayout39.xml" ContentType="application/vnd.openxmlformats-officedocument.presentationml.slideLayout+xml"/>
  <Override PartName="/ppt/slideLayouts/slideLayout82.xml" ContentType="application/vnd.openxmlformats-officedocument.presentationml.slideLayout+xml"/>
  <Override PartName="/ppt/slideLayouts/slideLayout49.xml" ContentType="application/vnd.openxmlformats-officedocument.presentationml.slideLayout+xml"/>
  <Override PartName="/ppt/slideLayouts/slideLayout38.xml" ContentType="application/vnd.openxmlformats-officedocument.presentationml.slideLayout+xml"/>
  <Override PartName="/ppt/slideLayouts/slideLayout48.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63.xml" ContentType="application/vnd.openxmlformats-officedocument.presentationml.slideLayout+xml"/>
  <Override PartName="/ppt/slideLayouts/slideLayout34.xml" ContentType="application/vnd.openxmlformats-officedocument.presentationml.slideLayout+xml"/>
  <Override PartName="/ppt/slideLayouts/slideLayout76.xml" ContentType="application/vnd.openxmlformats-officedocument.presentationml.slideLayout+xml"/>
  <Override PartName="/ppt/slideLayouts/slideLayout33.xml" ContentType="application/vnd.openxmlformats-officedocument.presentationml.slideLayout+xml"/>
  <Override PartName="/ppt/slideLayouts/slideLayout61.xml" ContentType="application/vnd.openxmlformats-officedocument.presentationml.slideLayout+xml"/>
  <Override PartName="/ppt/slideLayouts/slideLayout68.xml" ContentType="application/vnd.openxmlformats-officedocument.presentationml.slideLayout+xml"/>
  <Override PartName="/ppt/slideLayouts/slideLayout47.xml" ContentType="application/vnd.openxmlformats-officedocument.presentationml.slideLayout+xml"/>
  <Override PartName="/ppt/slideLayouts/slideLayout52.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37.xml" ContentType="application/vnd.openxmlformats-officedocument.presentationml.slideLayout+xml"/>
  <Override PartName="/ppt/slideLayouts/slideLayout24.xml" ContentType="application/vnd.openxmlformats-officedocument.presentationml.slideLayout+xml"/>
  <Override PartName="/ppt/slideLayouts/slideLayout27.xml" ContentType="application/vnd.openxmlformats-officedocument.presentationml.slideLayout+xml"/>
  <Override PartName="/ppt/slideLayouts/slideLayout54.xml" ContentType="application/vnd.openxmlformats-officedocument.presentationml.slideLayout+xml"/>
  <Override PartName="/ppt/slideLayouts/slideLayout22.xml" ContentType="application/vnd.openxmlformats-officedocument.presentationml.slideLayout+xml"/>
  <Override PartName="/ppt/slideLayouts/slideLayout42.xml" ContentType="application/vnd.openxmlformats-officedocument.presentationml.slideLayout+xml"/>
  <Override PartName="/ppt/slideLayouts/slideLayout21.xml" ContentType="application/vnd.openxmlformats-officedocument.presentationml.slideLayout+xml"/>
  <Override PartName="/ppt/slideLayouts/slideLayout45.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79.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28.xml" ContentType="application/vnd.openxmlformats-officedocument.presentationml.slideLayout+xml"/>
  <Override PartName="/ppt/slideLayouts/slideLayout12.xml" ContentType="application/vnd.openxmlformats-officedocument.presentationml.slideLayout+xml"/>
  <Override PartName="/ppt/slideLayouts/slideLayout50.xml" ContentType="application/vnd.openxmlformats-officedocument.presentationml.slideLayout+xml"/>
  <Override PartName="/ppt/slideLayouts/slideLayout62.xml" ContentType="application/vnd.openxmlformats-officedocument.presentationml.slideLayout+xml"/>
  <Override PartName="/ppt/slideLayouts/slideLayout44.xml" ContentType="application/vnd.openxmlformats-officedocument.presentationml.slideLayout+xml"/>
  <Override PartName="/ppt/slideLayouts/slideLayout9.xml" ContentType="application/vnd.openxmlformats-officedocument.presentationml.slideLayout+xml"/>
  <Override PartName="/ppt/slideLayouts/slideLayout73.xml" ContentType="application/vnd.openxmlformats-officedocument.presentationml.slideLayout+xml"/>
  <Override PartName="/ppt/slideLayouts/slideLayout40.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70.xml" ContentType="application/vnd.openxmlformats-officedocument.presentationml.slideLayout+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53.xml" ContentType="application/vnd.openxmlformats-officedocument.presentationml.slideLayout+xml"/>
  <Override PartName="/ppt/slideLayouts/_rels/slideLayout84.xml.rels" ContentType="application/vnd.openxmlformats-package.relationships+xml"/>
  <Override PartName="/ppt/slideLayouts/_rels/slideLayout82.xml.rels" ContentType="application/vnd.openxmlformats-package.relationships+xml"/>
  <Override PartName="/ppt/slideLayouts/_rels/slideLayout81.xml.rels" ContentType="application/vnd.openxmlformats-package.relationships+xml"/>
  <Override PartName="/ppt/slideLayouts/_rels/slideLayout79.xml.rels" ContentType="application/vnd.openxmlformats-package.relationships+xml"/>
  <Override PartName="/ppt/slideLayouts/_rels/slideLayout78.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59.xml.rels" ContentType="application/vnd.openxmlformats-package.relationships+xml"/>
  <Override PartName="/ppt/slideLayouts/_rels/slideLayout67.xml.rels" ContentType="application/vnd.openxmlformats-package.relationships+xml"/>
  <Override PartName="/ppt/slideLayouts/_rels/slideLayout58.xml.rels" ContentType="application/vnd.openxmlformats-package.relationships+xml"/>
  <Override PartName="/ppt/slideLayouts/_rels/slideLayout53.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9.xml.rels" ContentType="application/vnd.openxmlformats-package.relationships+xml"/>
  <Override PartName="/ppt/slideLayouts/_rels/slideLayout6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4.xml.rels" ContentType="application/vnd.openxmlformats-package.relationships+xml"/>
  <Override PartName="/ppt/slideLayouts/_rels/slideLayout57.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76.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61.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28.xml.rels" ContentType="application/vnd.openxmlformats-package.relationships+xml"/>
  <Override PartName="/ppt/slideLayouts/_rels/slideLayout22.xml.rels" ContentType="application/vnd.openxmlformats-package.relationships+xml"/>
  <Override PartName="/ppt/slideLayouts/_rels/slideLayout80.xml.rels" ContentType="application/vnd.openxmlformats-package.relationships+xml"/>
  <Override PartName="/ppt/slideLayouts/_rels/slideLayout20.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54.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38.xml.rels" ContentType="application/vnd.openxmlformats-package.relationships+xml"/>
  <Override PartName="/ppt/slideLayouts/_rels/slideLayout17.xml.rels" ContentType="application/vnd.openxmlformats-package.relationships+xml"/>
  <Override PartName="/ppt/slideLayouts/_rels/slideLayout83.xml.rels" ContentType="application/vnd.openxmlformats-package.relationships+xml"/>
  <Override PartName="/ppt/slideLayouts/_rels/slideLayout16.xml.rels" ContentType="application/vnd.openxmlformats-package.relationships+xml"/>
  <Override PartName="/ppt/slideLayouts/_rels/slideLayout64.xml.rels" ContentType="application/vnd.openxmlformats-package.relationships+xml"/>
  <Override PartName="/ppt/slideLayouts/_rels/slideLayout55.xml.rels" ContentType="application/vnd.openxmlformats-package.relationships+xml"/>
  <Override PartName="/ppt/slideLayouts/_rels/slideLayout60.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42.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70.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83.xml" ContentType="application/vnd.openxmlformats-officedocument.presentationml.slideLayout+xml"/>
  <Override PartName="/ppt/slideLayouts/slideLayout4.xml" ContentType="application/vnd.openxmlformats-officedocument.presentationml.slideLayout+xml"/>
  <Override PartName="/ppt/slideLayouts/slideLayout66.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71.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130.png" ContentType="image/png"/>
  <Override PartName="/ppt/media/image120.png" ContentType="image/png"/>
  <Override PartName="/ppt/media/image119.png" ContentType="image/png"/>
  <Override PartName="/ppt/media/image123.png" ContentType="image/png"/>
  <Override PartName="/ppt/media/image116.png" ContentType="image/png"/>
  <Override PartName="/ppt/media/image127.png" ContentType="image/png"/>
  <Override PartName="/ppt/media/image113.png" ContentType="image/png"/>
  <Override PartName="/ppt/media/image125.png" ContentType="image/png"/>
  <Override PartName="/ppt/media/image112.png" ContentType="image/png"/>
  <Override PartName="/ppt/media/image108.png" ContentType="image/png"/>
  <Override PartName="/ppt/media/image107.png" ContentType="image/png"/>
  <Override PartName="/ppt/media/image105.png" ContentType="image/png"/>
  <Override PartName="/ppt/media/image102.png" ContentType="image/png"/>
  <Override PartName="/ppt/media/image100.png" ContentType="image/png"/>
  <Override PartName="/ppt/media/image98.png" ContentType="image/png"/>
  <Override PartName="/ppt/media/image109.png" ContentType="image/png"/>
  <Override PartName="/ppt/media/image92.png" ContentType="image/png"/>
  <Override PartName="/ppt/media/image91.png" ContentType="image/png"/>
  <Override PartName="/ppt/media/image90.png" ContentType="image/png"/>
  <Override PartName="/ppt/media/image88.png" ContentType="image/png"/>
  <Override PartName="/ppt/media/image85.png" ContentType="image/png"/>
  <Override PartName="/ppt/media/image84.png" ContentType="image/png"/>
  <Override PartName="/ppt/media/image103.png" ContentType="image/png"/>
  <Override PartName="/ppt/media/image83.png" ContentType="image/png"/>
  <Override PartName="/ppt/media/image82.png" ContentType="image/png"/>
  <Override PartName="/ppt/media/image81.png" ContentType="image/png"/>
  <Override PartName="/ppt/media/image80.png" ContentType="image/png"/>
  <Override PartName="/ppt/media/image106.png" ContentType="image/png"/>
  <Override PartName="/ppt/media/image95.png" ContentType="image/png"/>
  <Override PartName="/ppt/media/image76.png" ContentType="image/png"/>
  <Override PartName="/ppt/media/image93.png" ContentType="image/png"/>
  <Override PartName="/ppt/media/image75.png" ContentType="image/png"/>
  <Override PartName="/ppt/media/image74.png" ContentType="image/png"/>
  <Override PartName="/ppt/media/image73.png" ContentType="image/png"/>
  <Override PartName="/ppt/media/image71.png" ContentType="image/png"/>
  <Override PartName="/ppt/media/image118.png" ContentType="image/png"/>
  <Override PartName="/ppt/media/image129.png" ContentType="image/png"/>
  <Override PartName="/ppt/media/image68.png" ContentType="image/png"/>
  <Override PartName="/ppt/media/image69.png" ContentType="image/png"/>
  <Override PartName="/ppt/media/image67.png" ContentType="image/png"/>
  <Override PartName="/ppt/media/image66.png" ContentType="image/png"/>
  <Override PartName="/ppt/media/image115.png" ContentType="image/png"/>
  <Override PartName="/ppt/media/image122.png" ContentType="image/png"/>
  <Override PartName="/ppt/media/image65.png" ContentType="image/png"/>
  <Override PartName="/ppt/media/image64.png" ContentType="image/png"/>
  <Override PartName="/ppt/media/image72.png" ContentType="image/png"/>
  <Override PartName="/ppt/media/image63.png" ContentType="image/png"/>
  <Override PartName="/ppt/media/image62.png" ContentType="image/png"/>
  <Override PartName="/ppt/media/image60.png" ContentType="image/png"/>
  <Override PartName="/ppt/media/image59.png" ContentType="image/png"/>
  <Override PartName="/ppt/media/image78.png" ContentType="image/png"/>
  <Override PartName="/ppt/media/image58.png" ContentType="image/png"/>
  <Override PartName="/ppt/media/image57.png" ContentType="image/png"/>
  <Override PartName="/ppt/media/image97.png" ContentType="image/png"/>
  <Override PartName="/ppt/media/image53.png" ContentType="image/png"/>
  <Override PartName="/ppt/media/image52.png" ContentType="image/png"/>
  <Override PartName="/ppt/media/image86.png" ContentType="image/png"/>
  <Override PartName="/ppt/media/image56.png" ContentType="image/png"/>
  <Override PartName="/ppt/media/image51.png" ContentType="image/png"/>
  <Override PartName="/ppt/media/image50.png" ContentType="image/png"/>
  <Override PartName="/ppt/media/image128.png" ContentType="image/png"/>
  <Override PartName="/ppt/media/image49.png" ContentType="image/png"/>
  <Override PartName="/ppt/media/image89.png" ContentType="image/png"/>
  <Override PartName="/ppt/media/image111.png" ContentType="image/png"/>
  <Override PartName="/ppt/media/image43.png" ContentType="image/png"/>
  <Override PartName="/ppt/media/image124.png" ContentType="image/png"/>
  <Override PartName="/ppt/media/image42.png" ContentType="image/png"/>
  <Override PartName="/ppt/media/image41.png" ContentType="image/png"/>
  <Override PartName="/ppt/media/image36.png" ContentType="image/png"/>
  <Override PartName="/ppt/media/image131.png" ContentType="image/png"/>
  <Override PartName="/ppt/media/image32.png" ContentType="image/png"/>
  <Override PartName="/ppt/media/image45.png" ContentType="image/png"/>
  <Override PartName="/ppt/media/image132.png" ContentType="image/png"/>
  <Override PartName="/ppt/media/image44.png" ContentType="image/png"/>
  <Override PartName="/ppt/media/image30.png" ContentType="image/png"/>
  <Override PartName="/ppt/media/image27.png" ContentType="image/png"/>
  <Override PartName="/ppt/media/image26.png" ContentType="image/png"/>
  <Override PartName="/ppt/media/image38.png" ContentType="image/png"/>
  <Override PartName="/ppt/media/image33.png" ContentType="image/png"/>
  <Override PartName="/ppt/media/image87.png" ContentType="image/png"/>
  <Override PartName="/ppt/media/image126.png" ContentType="image/png"/>
  <Override PartName="/ppt/media/image25.png" ContentType="image/png"/>
  <Override PartName="/ppt/media/image28.png" ContentType="image/png"/>
  <Override PartName="/ppt/media/image55.png" ContentType="image/png"/>
  <Override PartName="/ppt/media/image77.png" ContentType="image/png"/>
  <Override PartName="/ppt/media/image22.png" ContentType="image/png"/>
  <Override PartName="/ppt/media/image37.png" ContentType="image/png"/>
  <Override PartName="/ppt/media/image99.png" ContentType="image/png"/>
  <Override PartName="/ppt/media/image31.png" ContentType="image/png"/>
  <Override PartName="/ppt/media/image24.png" ContentType="image/png"/>
  <Override PartName="/ppt/media/image61.png" ContentType="image/png"/>
  <Override PartName="/ppt/media/image54.png" ContentType="image/png"/>
  <Override PartName="/ppt/media/image21.png" ContentType="image/png"/>
  <Override PartName="/ppt/media/image20.png" ContentType="image/png"/>
  <Override PartName="/ppt/media/image19.png" ContentType="image/png"/>
  <Override PartName="/ppt/media/image96.png" ContentType="image/png"/>
  <Override PartName="/ppt/media/image16.png" ContentType="image/png"/>
  <Override PartName="/ppt/media/image17.png" ContentType="image/png"/>
  <Override PartName="/ppt/media/image14.png" ContentType="image/png"/>
  <Override PartName="/ppt/media/image13.png" ContentType="image/png"/>
  <Override PartName="/ppt/media/image46.png" ContentType="image/png"/>
  <Override PartName="/ppt/media/image121.png" ContentType="image/png"/>
  <Override PartName="/ppt/media/image23.png" ContentType="image/png"/>
  <Override PartName="/ppt/media/image12.png" ContentType="image/png"/>
  <Override PartName="/ppt/media/image39.png" ContentType="image/png"/>
  <Override PartName="/ppt/media/image94.png" ContentType="image/png"/>
  <Override PartName="/ppt/media/image110.png" ContentType="image/png"/>
  <Override PartName="/ppt/media/image35.png" ContentType="image/png"/>
  <Override PartName="/ppt/media/image10.png" ContentType="image/png"/>
  <Override PartName="/ppt/media/image117.png" ContentType="image/png"/>
  <Override PartName="/ppt/media/image48.png" ContentType="image/png"/>
  <Override PartName="/ppt/media/image15.png" ContentType="image/png"/>
  <Override PartName="/ppt/media/image9.png" ContentType="image/png"/>
  <Override PartName="/ppt/media/image40.png" ContentType="image/png"/>
  <Override PartName="/ppt/media/image8.png" ContentType="image/png"/>
  <Override PartName="/ppt/media/image29.png" ContentType="image/png"/>
  <Override PartName="/ppt/media/image34.png" ContentType="image/png"/>
  <Override PartName="/ppt/media/image101.png" ContentType="image/png"/>
  <Override PartName="/ppt/media/image6.png" ContentType="image/png"/>
  <Override PartName="/ppt/media/image5.png" ContentType="image/png"/>
  <Override PartName="/ppt/media/image18.png" ContentType="image/png"/>
  <Override PartName="/ppt/media/image114.png" ContentType="image/png"/>
  <Override PartName="/ppt/media/image7.png" ContentType="image/png"/>
  <Override PartName="/ppt/media/image4.png" ContentType="image/png"/>
  <Override PartName="/ppt/media/image3.png" ContentType="image/png"/>
  <Override PartName="/ppt/media/image79.png" ContentType="image/png"/>
  <Override PartName="/ppt/media/image47.png" ContentType="image/png"/>
  <Override PartName="/ppt/media/image70.png" ContentType="image/png"/>
  <Override PartName="/ppt/media/image104.png" ContentType="image/png"/>
  <Override PartName="/ppt/media/image2.png" ContentType="image/png"/>
  <Override PartName="/ppt/media/image11.png" ContentType="image/png"/>
  <Override PartName="/ppt/media/image1.png" ContentType="image/png"/>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slideMaster7.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6.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Lst>
  <p:sldSz cx="12436475" cy="6994525"/>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4"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Click to edit the notes format</a:t>
            </a:r>
            <a:endParaRPr/>
          </a:p>
        </p:txBody>
      </p:sp>
      <p:sp>
        <p:nvSpPr>
          <p:cNvPr id="275" name="PlaceHolder 2"/>
          <p:cNvSpPr>
            <a:spLocks noGrp="1"/>
          </p:cNvSpPr>
          <p:nvPr>
            <p:ph type="hdr"/>
          </p:nvPr>
        </p:nvSpPr>
        <p:spPr>
          <a:xfrm>
            <a:off x="0" y="0"/>
            <a:ext cx="3372840" cy="502560"/>
          </a:xfrm>
          <a:prstGeom prst="rect">
            <a:avLst/>
          </a:prstGeom>
        </p:spPr>
        <p:txBody>
          <a:bodyPr lIns="0" rIns="0" tIns="0" bIns="0"/>
          <a:p>
            <a:r>
              <a:rPr lang="en-US" sz="1400">
                <a:latin typeface="Times New Roman"/>
              </a:rPr>
              <a:t>&lt;header&gt;</a:t>
            </a:r>
            <a:endParaRPr/>
          </a:p>
        </p:txBody>
      </p:sp>
      <p:sp>
        <p:nvSpPr>
          <p:cNvPr id="276" name="PlaceHolder 3"/>
          <p:cNvSpPr>
            <a:spLocks noGrp="1"/>
          </p:cNvSpPr>
          <p:nvPr>
            <p:ph type="dt"/>
          </p:nvPr>
        </p:nvSpPr>
        <p:spPr>
          <a:xfrm>
            <a:off x="4399200" y="0"/>
            <a:ext cx="3372840" cy="502560"/>
          </a:xfrm>
          <a:prstGeom prst="rect">
            <a:avLst/>
          </a:prstGeom>
        </p:spPr>
        <p:txBody>
          <a:bodyPr lIns="0" rIns="0" tIns="0" bIns="0"/>
          <a:p>
            <a:pPr algn="r"/>
            <a:r>
              <a:rPr lang="en-US" sz="1400">
                <a:latin typeface="Times New Roman"/>
              </a:rPr>
              <a:t>&lt;date/time&gt;</a:t>
            </a:r>
            <a:endParaRPr/>
          </a:p>
        </p:txBody>
      </p:sp>
      <p:sp>
        <p:nvSpPr>
          <p:cNvPr id="277" name="PlaceHolder 4"/>
          <p:cNvSpPr>
            <a:spLocks noGrp="1"/>
          </p:cNvSpPr>
          <p:nvPr>
            <p:ph type="ftr"/>
          </p:nvPr>
        </p:nvSpPr>
        <p:spPr>
          <a:xfrm>
            <a:off x="0" y="9555480"/>
            <a:ext cx="3372840" cy="502560"/>
          </a:xfrm>
          <a:prstGeom prst="rect">
            <a:avLst/>
          </a:prstGeom>
        </p:spPr>
        <p:txBody>
          <a:bodyPr lIns="0" rIns="0" tIns="0" bIns="0" anchor="b"/>
          <a:p>
            <a:r>
              <a:rPr lang="en-US" sz="1400">
                <a:latin typeface="Times New Roman"/>
              </a:rPr>
              <a:t>&lt;footer&gt;</a:t>
            </a:r>
            <a:endParaRPr/>
          </a:p>
        </p:txBody>
      </p:sp>
      <p:sp>
        <p:nvSpPr>
          <p:cNvPr id="278" name="PlaceHolder 5"/>
          <p:cNvSpPr>
            <a:spLocks noGrp="1"/>
          </p:cNvSpPr>
          <p:nvPr>
            <p:ph type="sldNum"/>
          </p:nvPr>
        </p:nvSpPr>
        <p:spPr>
          <a:xfrm>
            <a:off x="4399200" y="9555480"/>
            <a:ext cx="3372840" cy="502560"/>
          </a:xfrm>
          <a:prstGeom prst="rect">
            <a:avLst/>
          </a:prstGeom>
        </p:spPr>
        <p:txBody>
          <a:bodyPr lIns="0" rIns="0" tIns="0" bIns="0" anchor="b"/>
          <a:p>
            <a:pPr algn="r"/>
            <a:fld id="{79FA1C9E-4C8F-4508-B92B-6736D3EEC07F}"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69" name="PlaceHolder 1"/>
          <p:cNvSpPr>
            <a:spLocks noGrp="1"/>
          </p:cNvSpPr>
          <p:nvPr>
            <p:ph type="body"/>
          </p:nvPr>
        </p:nvSpPr>
        <p:spPr>
          <a:xfrm>
            <a:off x="685800" y="4343400"/>
            <a:ext cx="5486040" cy="4114440"/>
          </a:xfrm>
          <a:prstGeom prst="rect">
            <a:avLst/>
          </a:prstGeom>
        </p:spPr>
        <p:txBody>
          <a:bodyPr/>
          <a:p>
            <a:endParaRPr/>
          </a:p>
        </p:txBody>
      </p:sp>
      <p:sp>
        <p:nvSpPr>
          <p:cNvPr id="1370"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Microsoft Ignite 2015</a:t>
            </a:r>
            <a:endParaRPr/>
          </a:p>
        </p:txBody>
      </p:sp>
      <p:sp>
        <p:nvSpPr>
          <p:cNvPr id="1371" name="TextShape 3"/>
          <p:cNvSpPr txBox="1"/>
          <p:nvPr/>
        </p:nvSpPr>
        <p:spPr>
          <a:xfrm>
            <a:off x="0" y="8686800"/>
            <a:ext cx="5920560" cy="355680"/>
          </a:xfrm>
          <a:prstGeom prst="rect">
            <a:avLst/>
          </a:prstGeom>
        </p:spPr>
        <p:txBody>
          <a:bodyPr anchor="b"/>
          <a:p>
            <a:pPr>
              <a:lnSpc>
                <a:spcPct val="100000"/>
              </a:lnSpc>
            </a:pPr>
            <a:r>
              <a:rPr lang="en-US" sz="400">
                <a:solidFill>
                  <a:srgbClr val="000000"/>
                </a:solidFill>
                <a:latin typeface="Segoe UI"/>
                <a:ea typeface="Segoe UI"/>
              </a:rPr>
              <a:t>© 2015 Microsoft Corporation. All rights reserved. MICROSOFT MAKES NO WARRANTIES, EXPRESS, IMPLIED OR STATUTORY, AS TO THE INFORMATION IN THIS PRESENTATION.</a:t>
            </a:r>
            <a:endParaRPr/>
          </a:p>
        </p:txBody>
      </p:sp>
      <p:sp>
        <p:nvSpPr>
          <p:cNvPr id="1372" name="TextShape 4"/>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r>
              <a:rPr lang="en-US" sz="1200">
                <a:solidFill>
                  <a:srgbClr val="000000"/>
                </a:solidFill>
                <a:latin typeface="Segoe UI"/>
                <a:ea typeface="+mn-ea"/>
              </a:rPr>
              <a:t> </a:t>
            </a:r>
            <a:r>
              <a:rPr lang="en-US" sz="1200">
                <a:solidFill>
                  <a:srgbClr val="000000"/>
                </a:solidFill>
                <a:latin typeface="Segoe UI"/>
                <a:ea typeface="+mn-ea"/>
              </a:rPr>
              <a:t>05:23:26 PM</a:t>
            </a:r>
            <a:endParaRPr/>
          </a:p>
        </p:txBody>
      </p:sp>
      <p:sp>
        <p:nvSpPr>
          <p:cNvPr id="1373" name="TextShape 5"/>
          <p:cNvSpPr txBox="1"/>
          <p:nvPr/>
        </p:nvSpPr>
        <p:spPr>
          <a:xfrm>
            <a:off x="5909400" y="8685360"/>
            <a:ext cx="946800" cy="456840"/>
          </a:xfrm>
          <a:prstGeom prst="rect">
            <a:avLst/>
          </a:prstGeom>
        </p:spPr>
        <p:txBody>
          <a:bodyPr anchor="b"/>
          <a:p>
            <a:pPr algn="r">
              <a:lnSpc>
                <a:spcPct val="100000"/>
              </a:lnSpc>
            </a:pPr>
            <a:fld id="{C54499C9-9B13-4B7C-8816-F1E2E1BE5FD6}" type="slidenum">
              <a:rPr lang="en-US" sz="1200">
                <a:solidFill>
                  <a:srgbClr val="000000"/>
                </a:solidFill>
                <a:latin typeface="Segoe UI"/>
                <a:ea typeface="+mn-ea"/>
              </a:rPr>
              <a:t>&lt;number&gt;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03" name="PlaceHolder 1"/>
          <p:cNvSpPr>
            <a:spLocks noGrp="1"/>
          </p:cNvSpPr>
          <p:nvPr>
            <p:ph type="body"/>
          </p:nvPr>
        </p:nvSpPr>
        <p:spPr>
          <a:xfrm>
            <a:off x="685800" y="4343400"/>
            <a:ext cx="5486040" cy="4114440"/>
          </a:xfrm>
          <a:prstGeom prst="rect">
            <a:avLst/>
          </a:prstGeom>
        </p:spPr>
        <p:txBody>
          <a:bodyPr/>
          <a:p>
            <a:endParaRPr/>
          </a:p>
        </p:txBody>
      </p:sp>
      <p:sp>
        <p:nvSpPr>
          <p:cNvPr id="1404" name="TextShape 2"/>
          <p:cNvSpPr txBox="1"/>
          <p:nvPr/>
        </p:nvSpPr>
        <p:spPr>
          <a:xfrm>
            <a:off x="5909400" y="8685360"/>
            <a:ext cx="946800" cy="456840"/>
          </a:xfrm>
          <a:prstGeom prst="rect">
            <a:avLst/>
          </a:prstGeom>
        </p:spPr>
        <p:txBody>
          <a:bodyPr anchor="b"/>
          <a:p>
            <a:pPr>
              <a:lnSpc>
                <a:spcPct val="100000"/>
              </a:lnSpc>
            </a:pPr>
            <a:fld id="{3CD7758C-1B1F-4227-8B7E-FE59D83C6A2C}" type="slidenum">
              <a:rPr lang="en-US" sz="1200">
                <a:solidFill>
                  <a:srgbClr val="000000"/>
                </a:solidFill>
                <a:latin typeface="Segoe UI"/>
                <a:ea typeface="+mn-ea"/>
              </a:rPr>
              <a:t>&lt;number&gt;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05" name="PlaceHolder 1"/>
          <p:cNvSpPr>
            <a:spLocks noGrp="1"/>
          </p:cNvSpPr>
          <p:nvPr>
            <p:ph type="body"/>
          </p:nvPr>
        </p:nvSpPr>
        <p:spPr>
          <a:xfrm>
            <a:off x="685800" y="4343400"/>
            <a:ext cx="5486040" cy="4114440"/>
          </a:xfrm>
          <a:prstGeom prst="rect">
            <a:avLst/>
          </a:prstGeom>
        </p:spPr>
        <p:txBody>
          <a:bodyPr/>
          <a:p>
            <a:endParaRPr/>
          </a:p>
        </p:txBody>
      </p:sp>
      <p:sp>
        <p:nvSpPr>
          <p:cNvPr id="1406" name="TextShape 2"/>
          <p:cNvSpPr txBox="1"/>
          <p:nvPr/>
        </p:nvSpPr>
        <p:spPr>
          <a:xfrm>
            <a:off x="5909400" y="8685360"/>
            <a:ext cx="946800" cy="456840"/>
          </a:xfrm>
          <a:prstGeom prst="rect">
            <a:avLst/>
          </a:prstGeom>
        </p:spPr>
        <p:txBody>
          <a:bodyPr anchor="b"/>
          <a:p>
            <a:pPr>
              <a:lnSpc>
                <a:spcPct val="100000"/>
              </a:lnSpc>
            </a:pPr>
            <a:fld id="{1CC1CA5D-1875-4CFE-9B33-094AF1C96E79}" type="slidenum">
              <a:rPr lang="en-US" sz="1200">
                <a:solidFill>
                  <a:srgbClr val="000000"/>
                </a:solidFill>
                <a:latin typeface="Segoe UI"/>
                <a:ea typeface="+mn-ea"/>
              </a:rPr>
              <a:t>&lt;number&gt;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07" name="PlaceHolder 1"/>
          <p:cNvSpPr>
            <a:spLocks noGrp="1"/>
          </p:cNvSpPr>
          <p:nvPr>
            <p:ph type="body"/>
          </p:nvPr>
        </p:nvSpPr>
        <p:spPr>
          <a:xfrm>
            <a:off x="685800" y="4343400"/>
            <a:ext cx="5486040" cy="4114440"/>
          </a:xfrm>
          <a:prstGeom prst="rect">
            <a:avLst/>
          </a:prstGeom>
        </p:spPr>
        <p:txBody>
          <a:bodyPr/>
          <a:p>
            <a:endParaRPr/>
          </a:p>
        </p:txBody>
      </p:sp>
      <p:sp>
        <p:nvSpPr>
          <p:cNvPr id="1408"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TechReady7 Breakout Chalktalk Template</a:t>
            </a:r>
            <a:endParaRPr/>
          </a:p>
        </p:txBody>
      </p:sp>
      <p:sp>
        <p:nvSpPr>
          <p:cNvPr id="1409" name="TextShape 3"/>
          <p:cNvSpPr txBox="1"/>
          <p:nvPr/>
        </p:nvSpPr>
        <p:spPr>
          <a:xfrm>
            <a:off x="3884760" y="0"/>
            <a:ext cx="2971440" cy="456840"/>
          </a:xfrm>
          <a:prstGeom prst="rect">
            <a:avLst/>
          </a:prstGeom>
        </p:spPr>
        <p:txBody>
          <a:bodyPr/>
          <a:p>
            <a:pPr>
              <a:lnSpc>
                <a:spcPct val="100000"/>
              </a:lnSpc>
            </a:pPr>
            <a:r>
              <a:rPr lang="en-US" sz="1200">
                <a:solidFill>
                  <a:srgbClr val="000000"/>
                </a:solidFill>
                <a:latin typeface="Segoe UI"/>
                <a:ea typeface="+mn-ea"/>
              </a:rPr>
              <a:t>5/7/15</a:t>
            </a:r>
            <a:endParaRPr/>
          </a:p>
        </p:txBody>
      </p:sp>
      <p:sp>
        <p:nvSpPr>
          <p:cNvPr id="1410" name="TextShape 4"/>
          <p:cNvSpPr txBox="1"/>
          <p:nvPr/>
        </p:nvSpPr>
        <p:spPr>
          <a:xfrm>
            <a:off x="0" y="8686800"/>
            <a:ext cx="5920560" cy="355680"/>
          </a:xfrm>
          <a:prstGeom prst="rect">
            <a:avLst/>
          </a:prstGeom>
        </p:spPr>
        <p:txBody>
          <a:bodyPr anchor="b"/>
          <a:p>
            <a:pPr>
              <a:lnSpc>
                <a:spcPct val="100000"/>
              </a:lnSpc>
            </a:pPr>
            <a:r>
              <a:rPr lang="en-US" sz="1200">
                <a:solidFill>
                  <a:srgbClr val="000000"/>
                </a:solidFill>
                <a:latin typeface="+mn-lt"/>
                <a:ea typeface="+mn-ea"/>
              </a:rPr>
              <a:t>© 2008 Microsoft Corporation. All rights reserved. Microsoft, Windows, Windows Vista and other product names are or may be registered trademarks and/or trademarks in the U.S. and/or other countries.</a:t>
            </a:r>
            <a:endParaRPr/>
          </a:p>
          <a:p>
            <a:pPr>
              <a:lnSpc>
                <a:spcPct val="100000"/>
              </a:lnSpc>
            </a:pPr>
            <a:r>
              <a:rPr lang="en-US" sz="1200">
                <a:solidFill>
                  <a:srgbClr val="000000"/>
                </a:solidFill>
                <a:latin typeface="+mn-lt"/>
                <a:ea typeface="+mn-ea"/>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1200">
                <a:solidFill>
                  <a:srgbClr val="000000"/>
                </a:solidFill>
                <a:latin typeface="+mn-lt"/>
                <a:ea typeface="+mn-ea"/>
              </a:rPr>
              <a:t>
</a:t>
            </a:r>
            <a:r>
              <a:rPr lang="en-US" sz="1200">
                <a:solidFill>
                  <a:srgbClr val="000000"/>
                </a:solidFill>
                <a:latin typeface="+mn-lt"/>
                <a:ea typeface="+mn-ea"/>
              </a:rPr>
              <a:t>MICROSOFT MAKES NO WARRANTIES, EXPRESS, IMPLIED OR STATUTORY, AS TO THE INFORMATION IN THIS PRESENTATION.</a:t>
            </a:r>
            <a:endParaRPr/>
          </a:p>
        </p:txBody>
      </p:sp>
      <p:sp>
        <p:nvSpPr>
          <p:cNvPr id="1411" name="TextShape 5"/>
          <p:cNvSpPr txBox="1"/>
          <p:nvPr/>
        </p:nvSpPr>
        <p:spPr>
          <a:xfrm>
            <a:off x="5909400" y="8685360"/>
            <a:ext cx="946800" cy="456840"/>
          </a:xfrm>
          <a:prstGeom prst="rect">
            <a:avLst/>
          </a:prstGeom>
        </p:spPr>
        <p:txBody>
          <a:bodyPr anchor="b"/>
          <a:p>
            <a:pPr>
              <a:lnSpc>
                <a:spcPct val="100000"/>
              </a:lnSpc>
            </a:pPr>
            <a:fld id="{6A3ABD4B-4708-4041-A669-BD9D95D5F40C}" type="slidenum">
              <a:rPr lang="en-US" sz="1200">
                <a:solidFill>
                  <a:srgbClr val="000000"/>
                </a:solidFill>
                <a:latin typeface="Segoe UI"/>
                <a:ea typeface="+mn-ea"/>
              </a:rPr>
              <a:t>&lt;number&gt;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12" name="PlaceHolder 1"/>
          <p:cNvSpPr>
            <a:spLocks noGrp="1"/>
          </p:cNvSpPr>
          <p:nvPr>
            <p:ph type="body"/>
          </p:nvPr>
        </p:nvSpPr>
        <p:spPr>
          <a:xfrm>
            <a:off x="685800" y="4343400"/>
            <a:ext cx="5486040" cy="4114440"/>
          </a:xfrm>
          <a:prstGeom prst="rect">
            <a:avLst/>
          </a:prstGeom>
        </p:spPr>
        <p:txBody>
          <a:bodyPr/>
          <a:p>
            <a:endParaRPr/>
          </a:p>
        </p:txBody>
      </p:sp>
      <p:sp>
        <p:nvSpPr>
          <p:cNvPr id="1413"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 17</a:t>
            </a:r>
            <a:endParaRPr/>
          </a:p>
        </p:txBody>
      </p:sp>
      <p:sp>
        <p:nvSpPr>
          <p:cNvPr id="1414" name="TextShape 3"/>
          <p:cNvSpPr txBox="1"/>
          <p:nvPr/>
        </p:nvSpPr>
        <p:spPr>
          <a:xfrm>
            <a:off x="0" y="8686800"/>
            <a:ext cx="5920560" cy="355680"/>
          </a:xfrm>
          <a:prstGeom prst="rect">
            <a:avLst/>
          </a:prstGeom>
        </p:spPr>
        <p:txBody>
          <a:bodyPr anchor="b"/>
          <a:p>
            <a:pPr>
              <a:lnSpc>
                <a:spcPct val="100000"/>
              </a:lnSpc>
            </a:pPr>
            <a:r>
              <a:rPr lang="en-US" sz="400">
                <a:solidFill>
                  <a:srgbClr val="000000"/>
                </a:solidFill>
                <a:latin typeface="Segoe UI"/>
                <a:ea typeface="Segoe UI"/>
              </a:rPr>
              <a:t>© 2013 Microsoft Corporation. All rights reserved. Microsoft, Windows, and other product names are or may be registered trademarks and/or trademarks in the U.S. and/or other countries.</a:t>
            </a:r>
            <a:endParaRPr/>
          </a:p>
          <a:p>
            <a:pPr>
              <a:lnSpc>
                <a:spcPct val="100000"/>
              </a:lnSpc>
            </a:pPr>
            <a:r>
              <a:rPr lang="en-US" sz="400">
                <a:solidFill>
                  <a:srgbClr val="000000"/>
                </a:solidFill>
                <a:latin typeface="Segoe UI"/>
                <a:ea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a:p>
        </p:txBody>
      </p:sp>
      <p:sp>
        <p:nvSpPr>
          <p:cNvPr id="1415" name="TextShape 4"/>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416" name="TextShape 5"/>
          <p:cNvSpPr txBox="1"/>
          <p:nvPr/>
        </p:nvSpPr>
        <p:spPr>
          <a:xfrm>
            <a:off x="5909400" y="8685360"/>
            <a:ext cx="946800" cy="456840"/>
          </a:xfrm>
          <a:prstGeom prst="rect">
            <a:avLst/>
          </a:prstGeom>
        </p:spPr>
        <p:txBody>
          <a:bodyPr anchor="b"/>
          <a:p>
            <a:pPr algn="r">
              <a:lnSpc>
                <a:spcPct val="100000"/>
              </a:lnSpc>
            </a:pPr>
            <a:fld id="{623293AA-082D-405D-8E25-24410793D05F}" type="slidenum">
              <a:rPr lang="en-US" sz="1200">
                <a:solidFill>
                  <a:srgbClr val="000000"/>
                </a:solidFill>
                <a:latin typeface="Segoe UI"/>
                <a:ea typeface="+mn-ea"/>
              </a:rPr>
              <a:t>&lt;number&gt;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17" name="PlaceHolder 1"/>
          <p:cNvSpPr>
            <a:spLocks noGrp="1"/>
          </p:cNvSpPr>
          <p:nvPr>
            <p:ph type="body"/>
          </p:nvPr>
        </p:nvSpPr>
        <p:spPr>
          <a:xfrm>
            <a:off x="685800" y="4343400"/>
            <a:ext cx="5486040" cy="4114440"/>
          </a:xfrm>
          <a:prstGeom prst="rect">
            <a:avLst/>
          </a:prstGeom>
        </p:spPr>
        <p:txBody>
          <a:bodyPr/>
          <a:p>
            <a:endParaRPr/>
          </a:p>
        </p:txBody>
      </p:sp>
      <p:sp>
        <p:nvSpPr>
          <p:cNvPr id="1418"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 17</a:t>
            </a:r>
            <a:endParaRPr/>
          </a:p>
        </p:txBody>
      </p:sp>
      <p:sp>
        <p:nvSpPr>
          <p:cNvPr id="1419" name="TextShape 3"/>
          <p:cNvSpPr txBox="1"/>
          <p:nvPr/>
        </p:nvSpPr>
        <p:spPr>
          <a:xfrm>
            <a:off x="0" y="8686800"/>
            <a:ext cx="5920560" cy="355680"/>
          </a:xfrm>
          <a:prstGeom prst="rect">
            <a:avLst/>
          </a:prstGeom>
        </p:spPr>
        <p:txBody>
          <a:bodyPr anchor="b"/>
          <a:p>
            <a:pPr>
              <a:lnSpc>
                <a:spcPct val="100000"/>
              </a:lnSpc>
            </a:pPr>
            <a:r>
              <a:rPr lang="en-US" sz="400">
                <a:solidFill>
                  <a:srgbClr val="000000"/>
                </a:solidFill>
                <a:latin typeface="Segoe UI"/>
                <a:ea typeface="Segoe UI"/>
              </a:rPr>
              <a:t>© 2013 Microsoft Corporation. All rights reserved. Microsoft, Windows, and other product names are or may be registered trademarks and/or trademarks in the U.S. and/or other countries.</a:t>
            </a:r>
            <a:endParaRPr/>
          </a:p>
          <a:p>
            <a:pPr>
              <a:lnSpc>
                <a:spcPct val="100000"/>
              </a:lnSpc>
            </a:pPr>
            <a:r>
              <a:rPr lang="en-US" sz="400">
                <a:solidFill>
                  <a:srgbClr val="000000"/>
                </a:solidFill>
                <a:latin typeface="Segoe UI"/>
                <a:ea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a:p>
        </p:txBody>
      </p:sp>
      <p:sp>
        <p:nvSpPr>
          <p:cNvPr id="1420" name="TextShape 4"/>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421" name="TextShape 5"/>
          <p:cNvSpPr txBox="1"/>
          <p:nvPr/>
        </p:nvSpPr>
        <p:spPr>
          <a:xfrm>
            <a:off x="5909400" y="8685360"/>
            <a:ext cx="946800" cy="456840"/>
          </a:xfrm>
          <a:prstGeom prst="rect">
            <a:avLst/>
          </a:prstGeom>
        </p:spPr>
        <p:txBody>
          <a:bodyPr anchor="b"/>
          <a:p>
            <a:pPr algn="r">
              <a:lnSpc>
                <a:spcPct val="100000"/>
              </a:lnSpc>
            </a:pPr>
            <a:fld id="{DE4033DF-B4ED-4CC6-8431-A64E58F96FD5}" type="slidenum">
              <a:rPr lang="en-US" sz="1200">
                <a:solidFill>
                  <a:srgbClr val="000000"/>
                </a:solidFill>
                <a:latin typeface="Segoe UI"/>
                <a:ea typeface="+mn-ea"/>
              </a:rPr>
              <a:t>&lt;number&gt;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22" name="PlaceHolder 1"/>
          <p:cNvSpPr>
            <a:spLocks noGrp="1"/>
          </p:cNvSpPr>
          <p:nvPr>
            <p:ph type="body"/>
          </p:nvPr>
        </p:nvSpPr>
        <p:spPr>
          <a:xfrm>
            <a:off x="685800" y="4343400"/>
            <a:ext cx="5486040" cy="4114440"/>
          </a:xfrm>
          <a:prstGeom prst="rect">
            <a:avLst/>
          </a:prstGeom>
        </p:spPr>
        <p:txBody>
          <a:bodyPr/>
          <a:p>
            <a:endParaRPr/>
          </a:p>
        </p:txBody>
      </p:sp>
      <p:sp>
        <p:nvSpPr>
          <p:cNvPr id="1423"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 17</a:t>
            </a:r>
            <a:endParaRPr/>
          </a:p>
        </p:txBody>
      </p:sp>
      <p:sp>
        <p:nvSpPr>
          <p:cNvPr id="1424" name="TextShape 3"/>
          <p:cNvSpPr txBox="1"/>
          <p:nvPr/>
        </p:nvSpPr>
        <p:spPr>
          <a:xfrm>
            <a:off x="0" y="8686800"/>
            <a:ext cx="5920560" cy="355680"/>
          </a:xfrm>
          <a:prstGeom prst="rect">
            <a:avLst/>
          </a:prstGeom>
        </p:spPr>
        <p:txBody>
          <a:bodyPr anchor="b"/>
          <a:p>
            <a:pPr>
              <a:lnSpc>
                <a:spcPct val="100000"/>
              </a:lnSpc>
            </a:pPr>
            <a:r>
              <a:rPr lang="en-US" sz="400">
                <a:solidFill>
                  <a:srgbClr val="000000"/>
                </a:solidFill>
                <a:latin typeface="Segoe UI"/>
                <a:ea typeface="Segoe UI"/>
              </a:rPr>
              <a:t>© 2013 Microsoft Corporation. All rights reserved. Microsoft, Windows, and other product names are or may be registered trademarks and/or trademarks in the U.S. and/or other countries.</a:t>
            </a:r>
            <a:endParaRPr/>
          </a:p>
          <a:p>
            <a:pPr>
              <a:lnSpc>
                <a:spcPct val="100000"/>
              </a:lnSpc>
            </a:pPr>
            <a:r>
              <a:rPr lang="en-US" sz="400">
                <a:solidFill>
                  <a:srgbClr val="000000"/>
                </a:solidFill>
                <a:latin typeface="Segoe UI"/>
                <a:ea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a:p>
        </p:txBody>
      </p:sp>
      <p:sp>
        <p:nvSpPr>
          <p:cNvPr id="1425" name="TextShape 4"/>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426" name="TextShape 5"/>
          <p:cNvSpPr txBox="1"/>
          <p:nvPr/>
        </p:nvSpPr>
        <p:spPr>
          <a:xfrm>
            <a:off x="5909400" y="8685360"/>
            <a:ext cx="946800" cy="456840"/>
          </a:xfrm>
          <a:prstGeom prst="rect">
            <a:avLst/>
          </a:prstGeom>
        </p:spPr>
        <p:txBody>
          <a:bodyPr anchor="b"/>
          <a:p>
            <a:pPr algn="r">
              <a:lnSpc>
                <a:spcPct val="100000"/>
              </a:lnSpc>
            </a:pPr>
            <a:fld id="{FC3D3A8A-B60D-4974-94F0-E8DD3F0A0C2F}" type="slidenum">
              <a:rPr lang="en-US" sz="1200">
                <a:solidFill>
                  <a:srgbClr val="000000"/>
                </a:solidFill>
                <a:latin typeface="Segoe UI"/>
                <a:ea typeface="+mn-ea"/>
              </a:rPr>
              <a:t>&lt;number&gt;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27" name="PlaceHolder 1"/>
          <p:cNvSpPr>
            <a:spLocks noGrp="1"/>
          </p:cNvSpPr>
          <p:nvPr>
            <p:ph type="body"/>
          </p:nvPr>
        </p:nvSpPr>
        <p:spPr>
          <a:xfrm>
            <a:off x="685800" y="4343400"/>
            <a:ext cx="5486040" cy="4114440"/>
          </a:xfrm>
          <a:prstGeom prst="rect">
            <a:avLst/>
          </a:prstGeom>
        </p:spPr>
        <p:txBody>
          <a:bodyPr/>
          <a:p>
            <a:endParaRPr/>
          </a:p>
        </p:txBody>
      </p:sp>
      <p:sp>
        <p:nvSpPr>
          <p:cNvPr id="1428"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TechReady7 Breakout Chalktalk Template</a:t>
            </a:r>
            <a:endParaRPr/>
          </a:p>
        </p:txBody>
      </p:sp>
      <p:sp>
        <p:nvSpPr>
          <p:cNvPr id="1429" name="TextShape 3"/>
          <p:cNvSpPr txBox="1"/>
          <p:nvPr/>
        </p:nvSpPr>
        <p:spPr>
          <a:xfrm>
            <a:off x="3884760" y="0"/>
            <a:ext cx="2971440" cy="456840"/>
          </a:xfrm>
          <a:prstGeom prst="rect">
            <a:avLst/>
          </a:prstGeom>
        </p:spPr>
        <p:txBody>
          <a:bodyPr/>
          <a:p>
            <a:pPr>
              <a:lnSpc>
                <a:spcPct val="100000"/>
              </a:lnSpc>
            </a:pPr>
            <a:r>
              <a:rPr lang="en-US" sz="1200">
                <a:solidFill>
                  <a:srgbClr val="000000"/>
                </a:solidFill>
                <a:latin typeface="Segoe UI"/>
                <a:ea typeface="+mn-ea"/>
              </a:rPr>
              <a:t>5/7/15</a:t>
            </a:r>
            <a:endParaRPr/>
          </a:p>
        </p:txBody>
      </p:sp>
      <p:sp>
        <p:nvSpPr>
          <p:cNvPr id="1430" name="TextShape 4"/>
          <p:cNvSpPr txBox="1"/>
          <p:nvPr/>
        </p:nvSpPr>
        <p:spPr>
          <a:xfrm>
            <a:off x="0" y="8686800"/>
            <a:ext cx="5920560" cy="355680"/>
          </a:xfrm>
          <a:prstGeom prst="rect">
            <a:avLst/>
          </a:prstGeom>
        </p:spPr>
        <p:txBody>
          <a:bodyPr anchor="b"/>
          <a:p>
            <a:pPr>
              <a:lnSpc>
                <a:spcPct val="100000"/>
              </a:lnSpc>
            </a:pPr>
            <a:r>
              <a:rPr lang="en-US" sz="1200">
                <a:solidFill>
                  <a:srgbClr val="000000"/>
                </a:solidFill>
                <a:latin typeface="+mn-lt"/>
                <a:ea typeface="+mn-ea"/>
              </a:rPr>
              <a:t>© 2008 Microsoft Corporation. All rights reserved. Microsoft, Windows, Windows Vista and other product names are or may be registered trademarks and/or trademarks in the U.S. and/or other countries.</a:t>
            </a:r>
            <a:endParaRPr/>
          </a:p>
          <a:p>
            <a:pPr>
              <a:lnSpc>
                <a:spcPct val="100000"/>
              </a:lnSpc>
            </a:pPr>
            <a:r>
              <a:rPr lang="en-US" sz="1200">
                <a:solidFill>
                  <a:srgbClr val="000000"/>
                </a:solidFill>
                <a:latin typeface="+mn-lt"/>
                <a:ea typeface="+mn-ea"/>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1200">
                <a:solidFill>
                  <a:srgbClr val="000000"/>
                </a:solidFill>
                <a:latin typeface="+mn-lt"/>
                <a:ea typeface="+mn-ea"/>
              </a:rPr>
              <a:t>
</a:t>
            </a:r>
            <a:r>
              <a:rPr lang="en-US" sz="1200">
                <a:solidFill>
                  <a:srgbClr val="000000"/>
                </a:solidFill>
                <a:latin typeface="+mn-lt"/>
                <a:ea typeface="+mn-ea"/>
              </a:rPr>
              <a:t>MICROSOFT MAKES NO WARRANTIES, EXPRESS, IMPLIED OR STATUTORY, AS TO THE INFORMATION IN THIS PRESENTATION.</a:t>
            </a:r>
            <a:endParaRPr/>
          </a:p>
        </p:txBody>
      </p:sp>
      <p:sp>
        <p:nvSpPr>
          <p:cNvPr id="1431" name="TextShape 5"/>
          <p:cNvSpPr txBox="1"/>
          <p:nvPr/>
        </p:nvSpPr>
        <p:spPr>
          <a:xfrm>
            <a:off x="5909400" y="8685360"/>
            <a:ext cx="946800" cy="456840"/>
          </a:xfrm>
          <a:prstGeom prst="rect">
            <a:avLst/>
          </a:prstGeom>
        </p:spPr>
        <p:txBody>
          <a:bodyPr anchor="b"/>
          <a:p>
            <a:pPr>
              <a:lnSpc>
                <a:spcPct val="100000"/>
              </a:lnSpc>
            </a:pPr>
            <a:fld id="{9A1AF18D-F888-4D17-AD49-078EE0FC3E7D}" type="slidenum">
              <a:rPr lang="en-US" sz="1200">
                <a:solidFill>
                  <a:srgbClr val="000000"/>
                </a:solidFill>
                <a:latin typeface="Segoe UI"/>
                <a:ea typeface="+mn-ea"/>
              </a:rPr>
              <a:t>&lt;number&gt;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32" name="PlaceHolder 1"/>
          <p:cNvSpPr>
            <a:spLocks noGrp="1"/>
          </p:cNvSpPr>
          <p:nvPr>
            <p:ph type="body"/>
          </p:nvPr>
        </p:nvSpPr>
        <p:spPr>
          <a:xfrm>
            <a:off x="685800" y="4343400"/>
            <a:ext cx="5486040" cy="4114440"/>
          </a:xfrm>
          <a:prstGeom prst="rect">
            <a:avLst/>
          </a:prstGeom>
        </p:spPr>
        <p:txBody>
          <a:bodyPr/>
          <a:p>
            <a:endParaRPr/>
          </a:p>
        </p:txBody>
      </p:sp>
      <p:sp>
        <p:nvSpPr>
          <p:cNvPr id="1433"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TechReady12</a:t>
            </a:r>
            <a:endParaRPr/>
          </a:p>
        </p:txBody>
      </p:sp>
      <p:sp>
        <p:nvSpPr>
          <p:cNvPr id="1434" name="TextShape 3"/>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435" name="TextShape 4"/>
          <p:cNvSpPr txBox="1"/>
          <p:nvPr/>
        </p:nvSpPr>
        <p:spPr>
          <a:xfrm>
            <a:off x="0" y="8686800"/>
            <a:ext cx="5920560" cy="355680"/>
          </a:xfrm>
          <a:prstGeom prst="rect">
            <a:avLst/>
          </a:prstGeom>
        </p:spPr>
        <p:txBody>
          <a:bodyPr anchor="b"/>
          <a:p>
            <a:pPr>
              <a:lnSpc>
                <a:spcPct val="100000"/>
              </a:lnSpc>
            </a:pPr>
            <a:r>
              <a:rPr lang="en-US" sz="1200">
                <a:solidFill>
                  <a:srgbClr val="000000"/>
                </a:solidFill>
                <a:latin typeface="Segoe UI"/>
                <a:ea typeface="+mn-ea"/>
              </a:rPr>
              <a:t>© 2011 Microsoft Corporation. All rights reserved. Microsoft, Windows, Windows Vista and other product names are or may be registered trademarks and/or trademarks in the U.S. and/or other countries.</a:t>
            </a:r>
            <a:endParaRPr/>
          </a:p>
          <a:p>
            <a:pPr>
              <a:lnSpc>
                <a:spcPct val="100000"/>
              </a:lnSpc>
            </a:pPr>
            <a:r>
              <a:rPr lang="en-US" sz="1200">
                <a:solidFill>
                  <a:srgbClr val="000000"/>
                </a:solidFill>
                <a:latin typeface="Segoe UI"/>
                <a:ea typeface="+mn-ea"/>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1200">
                <a:solidFill>
                  <a:srgbClr val="000000"/>
                </a:solidFill>
                <a:latin typeface="Segoe UI"/>
                <a:ea typeface="+mn-ea"/>
              </a:rPr>
              <a:t>
</a:t>
            </a:r>
            <a:r>
              <a:rPr lang="en-US" sz="1200">
                <a:solidFill>
                  <a:srgbClr val="000000"/>
                </a:solidFill>
                <a:latin typeface="Segoe UI"/>
                <a:ea typeface="+mn-ea"/>
              </a:rPr>
              <a:t>MICROSOFT MAKES NO WARRANTIES, EXPRESS, IMPLIED OR STATUTORY, AS TO THE INFORMATION IN THIS PRESENTATION.</a:t>
            </a:r>
            <a:endParaRPr/>
          </a:p>
        </p:txBody>
      </p:sp>
      <p:sp>
        <p:nvSpPr>
          <p:cNvPr id="1436" name="TextShape 5"/>
          <p:cNvSpPr txBox="1"/>
          <p:nvPr/>
        </p:nvSpPr>
        <p:spPr>
          <a:xfrm>
            <a:off x="5909400" y="8685360"/>
            <a:ext cx="946800" cy="456840"/>
          </a:xfrm>
          <a:prstGeom prst="rect">
            <a:avLst/>
          </a:prstGeom>
        </p:spPr>
        <p:txBody>
          <a:bodyPr anchor="b"/>
          <a:p>
            <a:pPr algn="r">
              <a:lnSpc>
                <a:spcPct val="100000"/>
              </a:lnSpc>
            </a:pPr>
            <a:fld id="{6E7E7D53-3F2E-4005-8A8B-11A18E936534}" type="slidenum">
              <a:rPr lang="en-US" sz="1200">
                <a:solidFill>
                  <a:srgbClr val="000000"/>
                </a:solidFill>
                <a:latin typeface="Segoe UI"/>
                <a:ea typeface="+mn-ea"/>
              </a:rPr>
              <a:t>&lt;number&gt;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37" name="PlaceHolder 1"/>
          <p:cNvSpPr>
            <a:spLocks noGrp="1"/>
          </p:cNvSpPr>
          <p:nvPr>
            <p:ph type="body"/>
          </p:nvPr>
        </p:nvSpPr>
        <p:spPr>
          <a:xfrm>
            <a:off x="685800" y="4343400"/>
            <a:ext cx="5486040" cy="4114440"/>
          </a:xfrm>
          <a:prstGeom prst="rect">
            <a:avLst/>
          </a:prstGeom>
        </p:spPr>
        <p:txBody>
          <a:bodyPr/>
          <a:p>
            <a:endParaRPr/>
          </a:p>
        </p:txBody>
      </p:sp>
      <p:sp>
        <p:nvSpPr>
          <p:cNvPr id="1438"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TechReady12</a:t>
            </a:r>
            <a:endParaRPr/>
          </a:p>
        </p:txBody>
      </p:sp>
      <p:sp>
        <p:nvSpPr>
          <p:cNvPr id="1439" name="TextShape 3"/>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440" name="TextShape 4"/>
          <p:cNvSpPr txBox="1"/>
          <p:nvPr/>
        </p:nvSpPr>
        <p:spPr>
          <a:xfrm>
            <a:off x="0" y="8686800"/>
            <a:ext cx="5920560" cy="355680"/>
          </a:xfrm>
          <a:prstGeom prst="rect">
            <a:avLst/>
          </a:prstGeom>
        </p:spPr>
        <p:txBody>
          <a:bodyPr anchor="b"/>
          <a:p>
            <a:pPr>
              <a:lnSpc>
                <a:spcPct val="100000"/>
              </a:lnSpc>
            </a:pPr>
            <a:r>
              <a:rPr lang="en-US" sz="1200">
                <a:solidFill>
                  <a:srgbClr val="000000"/>
                </a:solidFill>
                <a:latin typeface="Segoe UI"/>
                <a:ea typeface="+mn-ea"/>
              </a:rPr>
              <a:t>© 2011 Microsoft Corporation. All rights reserved. Microsoft, Windows, Windows Vista and other product names are or may be registered trademarks and/or trademarks in the U.S. and/or other countries.</a:t>
            </a:r>
            <a:endParaRPr/>
          </a:p>
          <a:p>
            <a:pPr>
              <a:lnSpc>
                <a:spcPct val="100000"/>
              </a:lnSpc>
            </a:pPr>
            <a:r>
              <a:rPr lang="en-US" sz="1200">
                <a:solidFill>
                  <a:srgbClr val="000000"/>
                </a:solidFill>
                <a:latin typeface="Segoe UI"/>
                <a:ea typeface="+mn-ea"/>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1200">
                <a:solidFill>
                  <a:srgbClr val="000000"/>
                </a:solidFill>
                <a:latin typeface="Segoe UI"/>
                <a:ea typeface="+mn-ea"/>
              </a:rPr>
              <a:t>
</a:t>
            </a:r>
            <a:r>
              <a:rPr lang="en-US" sz="1200">
                <a:solidFill>
                  <a:srgbClr val="000000"/>
                </a:solidFill>
                <a:latin typeface="Segoe UI"/>
                <a:ea typeface="+mn-ea"/>
              </a:rPr>
              <a:t>MICROSOFT MAKES NO WARRANTIES, EXPRESS, IMPLIED OR STATUTORY, AS TO THE INFORMATION IN THIS PRESENTATION.</a:t>
            </a:r>
            <a:endParaRPr/>
          </a:p>
        </p:txBody>
      </p:sp>
      <p:sp>
        <p:nvSpPr>
          <p:cNvPr id="1441" name="TextShape 5"/>
          <p:cNvSpPr txBox="1"/>
          <p:nvPr/>
        </p:nvSpPr>
        <p:spPr>
          <a:xfrm>
            <a:off x="5909400" y="8685360"/>
            <a:ext cx="946800" cy="456840"/>
          </a:xfrm>
          <a:prstGeom prst="rect">
            <a:avLst/>
          </a:prstGeom>
        </p:spPr>
        <p:txBody>
          <a:bodyPr anchor="b"/>
          <a:p>
            <a:pPr algn="r">
              <a:lnSpc>
                <a:spcPct val="100000"/>
              </a:lnSpc>
            </a:pPr>
            <a:fld id="{31B647DE-A2A3-4E83-93D6-6F16DE2BCD05}" type="slidenum">
              <a:rPr lang="en-US" sz="1200">
                <a:solidFill>
                  <a:srgbClr val="000000"/>
                </a:solidFill>
                <a:latin typeface="Segoe UI"/>
                <a:ea typeface="+mn-ea"/>
              </a:rPr>
              <a:t>&lt;number&gt;</a:t>
            </a:fld>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42" name="PlaceHolder 1"/>
          <p:cNvSpPr>
            <a:spLocks noGrp="1"/>
          </p:cNvSpPr>
          <p:nvPr>
            <p:ph type="body"/>
          </p:nvPr>
        </p:nvSpPr>
        <p:spPr>
          <a:xfrm>
            <a:off x="685800" y="4343400"/>
            <a:ext cx="5486040" cy="4114440"/>
          </a:xfrm>
          <a:prstGeom prst="rect">
            <a:avLst/>
          </a:prstGeom>
        </p:spPr>
        <p:txBody>
          <a:bodyPr/>
          <a:p>
            <a:endParaRPr/>
          </a:p>
        </p:txBody>
      </p:sp>
      <p:sp>
        <p:nvSpPr>
          <p:cNvPr id="1443"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TechReady12</a:t>
            </a:r>
            <a:endParaRPr/>
          </a:p>
        </p:txBody>
      </p:sp>
      <p:sp>
        <p:nvSpPr>
          <p:cNvPr id="1444" name="TextShape 3"/>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445" name="TextShape 4"/>
          <p:cNvSpPr txBox="1"/>
          <p:nvPr/>
        </p:nvSpPr>
        <p:spPr>
          <a:xfrm>
            <a:off x="0" y="8686800"/>
            <a:ext cx="5920560" cy="355680"/>
          </a:xfrm>
          <a:prstGeom prst="rect">
            <a:avLst/>
          </a:prstGeom>
        </p:spPr>
        <p:txBody>
          <a:bodyPr anchor="b"/>
          <a:p>
            <a:pPr>
              <a:lnSpc>
                <a:spcPct val="100000"/>
              </a:lnSpc>
            </a:pPr>
            <a:r>
              <a:rPr lang="en-US" sz="1200">
                <a:solidFill>
                  <a:srgbClr val="000000"/>
                </a:solidFill>
                <a:latin typeface="Segoe UI"/>
                <a:ea typeface="+mn-ea"/>
              </a:rPr>
              <a:t>© 2011 Microsoft Corporation. All rights reserved. Microsoft, Windows, Windows Vista and other product names are or may be registered trademarks and/or trademarks in the U.S. and/or other countries.</a:t>
            </a:r>
            <a:endParaRPr/>
          </a:p>
          <a:p>
            <a:pPr>
              <a:lnSpc>
                <a:spcPct val="100000"/>
              </a:lnSpc>
            </a:pPr>
            <a:r>
              <a:rPr lang="en-US" sz="1200">
                <a:solidFill>
                  <a:srgbClr val="000000"/>
                </a:solidFill>
                <a:latin typeface="Segoe UI"/>
                <a:ea typeface="+mn-ea"/>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1200">
                <a:solidFill>
                  <a:srgbClr val="000000"/>
                </a:solidFill>
                <a:latin typeface="Segoe UI"/>
                <a:ea typeface="+mn-ea"/>
              </a:rPr>
              <a:t>
</a:t>
            </a:r>
            <a:r>
              <a:rPr lang="en-US" sz="1200">
                <a:solidFill>
                  <a:srgbClr val="000000"/>
                </a:solidFill>
                <a:latin typeface="Segoe UI"/>
                <a:ea typeface="+mn-ea"/>
              </a:rPr>
              <a:t>MICROSOFT MAKES NO WARRANTIES, EXPRESS, IMPLIED OR STATUTORY, AS TO THE INFORMATION IN THIS PRESENTATION.</a:t>
            </a:r>
            <a:endParaRPr/>
          </a:p>
        </p:txBody>
      </p:sp>
      <p:sp>
        <p:nvSpPr>
          <p:cNvPr id="1446" name="TextShape 5"/>
          <p:cNvSpPr txBox="1"/>
          <p:nvPr/>
        </p:nvSpPr>
        <p:spPr>
          <a:xfrm>
            <a:off x="5909400" y="8685360"/>
            <a:ext cx="946800" cy="456840"/>
          </a:xfrm>
          <a:prstGeom prst="rect">
            <a:avLst/>
          </a:prstGeom>
        </p:spPr>
        <p:txBody>
          <a:bodyPr anchor="b"/>
          <a:p>
            <a:pPr algn="r">
              <a:lnSpc>
                <a:spcPct val="100000"/>
              </a:lnSpc>
            </a:pPr>
            <a:fld id="{E4742375-814F-41BC-98F1-DF234D5BCD46}" type="slidenum">
              <a:rPr lang="en-US" sz="1200">
                <a:solidFill>
                  <a:srgbClr val="000000"/>
                </a:solidFill>
                <a:latin typeface="Segoe UI"/>
                <a:ea typeface="+mn-ea"/>
              </a:rPr>
              <a:t>&lt;number&gt;</a:t>
            </a:fld>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47" name="PlaceHolder 1"/>
          <p:cNvSpPr>
            <a:spLocks noGrp="1"/>
          </p:cNvSpPr>
          <p:nvPr>
            <p:ph type="body"/>
          </p:nvPr>
        </p:nvSpPr>
        <p:spPr>
          <a:xfrm>
            <a:off x="685800" y="4343400"/>
            <a:ext cx="5486040" cy="4114440"/>
          </a:xfrm>
          <a:prstGeom prst="rect">
            <a:avLst/>
          </a:prstGeom>
        </p:spPr>
        <p:txBody>
          <a:bodyPr/>
          <a:p>
            <a:endParaRPr/>
          </a:p>
        </p:txBody>
      </p:sp>
      <p:sp>
        <p:nvSpPr>
          <p:cNvPr id="1448"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TechReady7 Breakout Chalktalk Template</a:t>
            </a:r>
            <a:endParaRPr/>
          </a:p>
        </p:txBody>
      </p:sp>
      <p:sp>
        <p:nvSpPr>
          <p:cNvPr id="1449" name="TextShape 3"/>
          <p:cNvSpPr txBox="1"/>
          <p:nvPr/>
        </p:nvSpPr>
        <p:spPr>
          <a:xfrm>
            <a:off x="3884760" y="0"/>
            <a:ext cx="2971440" cy="456840"/>
          </a:xfrm>
          <a:prstGeom prst="rect">
            <a:avLst/>
          </a:prstGeom>
        </p:spPr>
        <p:txBody>
          <a:bodyPr/>
          <a:p>
            <a:pPr>
              <a:lnSpc>
                <a:spcPct val="100000"/>
              </a:lnSpc>
            </a:pPr>
            <a:r>
              <a:rPr lang="en-US" sz="1200">
                <a:solidFill>
                  <a:srgbClr val="000000"/>
                </a:solidFill>
                <a:latin typeface="Segoe UI"/>
                <a:ea typeface="+mn-ea"/>
              </a:rPr>
              <a:t>5/7/15</a:t>
            </a:r>
            <a:endParaRPr/>
          </a:p>
        </p:txBody>
      </p:sp>
      <p:sp>
        <p:nvSpPr>
          <p:cNvPr id="1450" name="TextShape 4"/>
          <p:cNvSpPr txBox="1"/>
          <p:nvPr/>
        </p:nvSpPr>
        <p:spPr>
          <a:xfrm>
            <a:off x="0" y="8686800"/>
            <a:ext cx="5920560" cy="355680"/>
          </a:xfrm>
          <a:prstGeom prst="rect">
            <a:avLst/>
          </a:prstGeom>
        </p:spPr>
        <p:txBody>
          <a:bodyPr anchor="b"/>
          <a:p>
            <a:pPr>
              <a:lnSpc>
                <a:spcPct val="100000"/>
              </a:lnSpc>
            </a:pPr>
            <a:r>
              <a:rPr lang="en-US" sz="1200">
                <a:solidFill>
                  <a:srgbClr val="000000"/>
                </a:solidFill>
                <a:latin typeface="+mn-lt"/>
                <a:ea typeface="+mn-ea"/>
              </a:rPr>
              <a:t>© 2008 Microsoft Corporation. All rights reserved. Microsoft, Windows, Windows Vista and other product names are or may be registered trademarks and/or trademarks in the U.S. and/or other countries.</a:t>
            </a:r>
            <a:endParaRPr/>
          </a:p>
          <a:p>
            <a:pPr>
              <a:lnSpc>
                <a:spcPct val="100000"/>
              </a:lnSpc>
            </a:pPr>
            <a:r>
              <a:rPr lang="en-US" sz="1200">
                <a:solidFill>
                  <a:srgbClr val="000000"/>
                </a:solidFill>
                <a:latin typeface="+mn-lt"/>
                <a:ea typeface="+mn-ea"/>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1200">
                <a:solidFill>
                  <a:srgbClr val="000000"/>
                </a:solidFill>
                <a:latin typeface="+mn-lt"/>
                <a:ea typeface="+mn-ea"/>
              </a:rPr>
              <a:t>
</a:t>
            </a:r>
            <a:r>
              <a:rPr lang="en-US" sz="1200">
                <a:solidFill>
                  <a:srgbClr val="000000"/>
                </a:solidFill>
                <a:latin typeface="+mn-lt"/>
                <a:ea typeface="+mn-ea"/>
              </a:rPr>
              <a:t>MICROSOFT MAKES NO WARRANTIES, EXPRESS, IMPLIED OR STATUTORY, AS TO THE INFORMATION IN THIS PRESENTATION.</a:t>
            </a:r>
            <a:endParaRPr/>
          </a:p>
        </p:txBody>
      </p:sp>
      <p:sp>
        <p:nvSpPr>
          <p:cNvPr id="1451" name="TextShape 5"/>
          <p:cNvSpPr txBox="1"/>
          <p:nvPr/>
        </p:nvSpPr>
        <p:spPr>
          <a:xfrm>
            <a:off x="5909400" y="8685360"/>
            <a:ext cx="946800" cy="456840"/>
          </a:xfrm>
          <a:prstGeom prst="rect">
            <a:avLst/>
          </a:prstGeom>
        </p:spPr>
        <p:txBody>
          <a:bodyPr anchor="b"/>
          <a:p>
            <a:pPr>
              <a:lnSpc>
                <a:spcPct val="100000"/>
              </a:lnSpc>
            </a:pPr>
            <a:fld id="{62CDD0EA-9B77-40CC-930E-DD8DAB4146FF}" type="slidenum">
              <a:rPr lang="en-US" sz="1200">
                <a:solidFill>
                  <a:srgbClr val="000000"/>
                </a:solidFill>
                <a:latin typeface="Segoe UI"/>
                <a:ea typeface="+mn-ea"/>
              </a:rPr>
              <a:t>&lt;number&gt;</a:t>
            </a:fld>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52" name="PlaceHolder 1"/>
          <p:cNvSpPr>
            <a:spLocks noGrp="1"/>
          </p:cNvSpPr>
          <p:nvPr>
            <p:ph type="body"/>
          </p:nvPr>
        </p:nvSpPr>
        <p:spPr>
          <a:xfrm>
            <a:off x="685800" y="4343400"/>
            <a:ext cx="5486040" cy="4114440"/>
          </a:xfrm>
          <a:prstGeom prst="rect">
            <a:avLst/>
          </a:prstGeom>
        </p:spPr>
        <p:txBody>
          <a:bodyPr/>
          <a:p>
            <a:endParaRPr/>
          </a:p>
        </p:txBody>
      </p:sp>
      <p:sp>
        <p:nvSpPr>
          <p:cNvPr id="1453"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TechReady12</a:t>
            </a:r>
            <a:endParaRPr/>
          </a:p>
        </p:txBody>
      </p:sp>
      <p:sp>
        <p:nvSpPr>
          <p:cNvPr id="1454" name="TextShape 3"/>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455" name="TextShape 4"/>
          <p:cNvSpPr txBox="1"/>
          <p:nvPr/>
        </p:nvSpPr>
        <p:spPr>
          <a:xfrm>
            <a:off x="0" y="8686800"/>
            <a:ext cx="5920560" cy="355680"/>
          </a:xfrm>
          <a:prstGeom prst="rect">
            <a:avLst/>
          </a:prstGeom>
        </p:spPr>
        <p:txBody>
          <a:bodyPr anchor="b"/>
          <a:p>
            <a:pPr>
              <a:lnSpc>
                <a:spcPct val="100000"/>
              </a:lnSpc>
            </a:pPr>
            <a:r>
              <a:rPr lang="en-US" sz="1200">
                <a:solidFill>
                  <a:srgbClr val="000000"/>
                </a:solidFill>
                <a:latin typeface="Segoe UI"/>
                <a:ea typeface="+mn-ea"/>
              </a:rPr>
              <a:t>© 2011 Microsoft Corporation. All rights reserved. Microsoft, Windows, Windows Vista and other product names are or may be registered trademarks and/or trademarks in the U.S. and/or other countries.</a:t>
            </a:r>
            <a:endParaRPr/>
          </a:p>
          <a:p>
            <a:pPr>
              <a:lnSpc>
                <a:spcPct val="100000"/>
              </a:lnSpc>
            </a:pPr>
            <a:r>
              <a:rPr lang="en-US" sz="1200">
                <a:solidFill>
                  <a:srgbClr val="000000"/>
                </a:solidFill>
                <a:latin typeface="Segoe UI"/>
                <a:ea typeface="+mn-ea"/>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1200">
                <a:solidFill>
                  <a:srgbClr val="000000"/>
                </a:solidFill>
                <a:latin typeface="Segoe UI"/>
                <a:ea typeface="+mn-ea"/>
              </a:rPr>
              <a:t>
</a:t>
            </a:r>
            <a:r>
              <a:rPr lang="en-US" sz="1200">
                <a:solidFill>
                  <a:srgbClr val="000000"/>
                </a:solidFill>
                <a:latin typeface="Segoe UI"/>
                <a:ea typeface="+mn-ea"/>
              </a:rPr>
              <a:t>MICROSOFT MAKES NO WARRANTIES, EXPRESS, IMPLIED OR STATUTORY, AS TO THE INFORMATION IN THIS PRESENTATION.</a:t>
            </a:r>
            <a:endParaRPr/>
          </a:p>
        </p:txBody>
      </p:sp>
      <p:sp>
        <p:nvSpPr>
          <p:cNvPr id="1456" name="TextShape 5"/>
          <p:cNvSpPr txBox="1"/>
          <p:nvPr/>
        </p:nvSpPr>
        <p:spPr>
          <a:xfrm>
            <a:off x="5909400" y="8685360"/>
            <a:ext cx="946800" cy="456840"/>
          </a:xfrm>
          <a:prstGeom prst="rect">
            <a:avLst/>
          </a:prstGeom>
        </p:spPr>
        <p:txBody>
          <a:bodyPr anchor="b"/>
          <a:p>
            <a:pPr algn="r">
              <a:lnSpc>
                <a:spcPct val="100000"/>
              </a:lnSpc>
            </a:pPr>
            <a:fld id="{5EAAA814-E590-45FE-A927-99DC3C604B36}" type="slidenum">
              <a:rPr lang="en-US" sz="1200">
                <a:solidFill>
                  <a:srgbClr val="000000"/>
                </a:solidFill>
                <a:latin typeface="Segoe UI"/>
                <a:ea typeface="+mn-ea"/>
              </a:rPr>
              <a:t>&lt;number&gt;</a:t>
            </a:fld>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57" name="PlaceHolder 1"/>
          <p:cNvSpPr>
            <a:spLocks noGrp="1"/>
          </p:cNvSpPr>
          <p:nvPr>
            <p:ph type="body"/>
          </p:nvPr>
        </p:nvSpPr>
        <p:spPr>
          <a:xfrm>
            <a:off x="685800" y="4343400"/>
            <a:ext cx="5486040" cy="4114440"/>
          </a:xfrm>
          <a:prstGeom prst="rect">
            <a:avLst/>
          </a:prstGeom>
        </p:spPr>
        <p:txBody>
          <a:bodyPr/>
          <a:p>
            <a:endParaRPr/>
          </a:p>
        </p:txBody>
      </p:sp>
      <p:sp>
        <p:nvSpPr>
          <p:cNvPr id="1458"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TechReady7 Breakout Chalktalk Template</a:t>
            </a:r>
            <a:endParaRPr/>
          </a:p>
        </p:txBody>
      </p:sp>
      <p:sp>
        <p:nvSpPr>
          <p:cNvPr id="1459" name="TextShape 3"/>
          <p:cNvSpPr txBox="1"/>
          <p:nvPr/>
        </p:nvSpPr>
        <p:spPr>
          <a:xfrm>
            <a:off x="3884760" y="0"/>
            <a:ext cx="2971440" cy="456840"/>
          </a:xfrm>
          <a:prstGeom prst="rect">
            <a:avLst/>
          </a:prstGeom>
        </p:spPr>
        <p:txBody>
          <a:bodyPr/>
          <a:p>
            <a:pPr>
              <a:lnSpc>
                <a:spcPct val="100000"/>
              </a:lnSpc>
            </a:pPr>
            <a:r>
              <a:rPr lang="en-US" sz="1200">
                <a:solidFill>
                  <a:srgbClr val="000000"/>
                </a:solidFill>
                <a:latin typeface="Segoe UI"/>
                <a:ea typeface="+mn-ea"/>
              </a:rPr>
              <a:t>5/7/15</a:t>
            </a:r>
            <a:endParaRPr/>
          </a:p>
        </p:txBody>
      </p:sp>
      <p:sp>
        <p:nvSpPr>
          <p:cNvPr id="1460" name="TextShape 4"/>
          <p:cNvSpPr txBox="1"/>
          <p:nvPr/>
        </p:nvSpPr>
        <p:spPr>
          <a:xfrm>
            <a:off x="0" y="8686800"/>
            <a:ext cx="5920560" cy="355680"/>
          </a:xfrm>
          <a:prstGeom prst="rect">
            <a:avLst/>
          </a:prstGeom>
        </p:spPr>
        <p:txBody>
          <a:bodyPr anchor="b"/>
          <a:p>
            <a:pPr>
              <a:lnSpc>
                <a:spcPct val="100000"/>
              </a:lnSpc>
            </a:pPr>
            <a:r>
              <a:rPr lang="en-US" sz="1200">
                <a:solidFill>
                  <a:srgbClr val="000000"/>
                </a:solidFill>
                <a:latin typeface="+mn-lt"/>
                <a:ea typeface="+mn-ea"/>
              </a:rPr>
              <a:t>© 2008 Microsoft Corporation. All rights reserved. Microsoft, Windows, Windows Vista and other product names are or may be registered trademarks and/or trademarks in the U.S. and/or other countries.</a:t>
            </a:r>
            <a:endParaRPr/>
          </a:p>
          <a:p>
            <a:pPr>
              <a:lnSpc>
                <a:spcPct val="100000"/>
              </a:lnSpc>
            </a:pPr>
            <a:r>
              <a:rPr lang="en-US" sz="1200">
                <a:solidFill>
                  <a:srgbClr val="000000"/>
                </a:solidFill>
                <a:latin typeface="+mn-lt"/>
                <a:ea typeface="+mn-ea"/>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1200">
                <a:solidFill>
                  <a:srgbClr val="000000"/>
                </a:solidFill>
                <a:latin typeface="+mn-lt"/>
                <a:ea typeface="+mn-ea"/>
              </a:rPr>
              <a:t>
</a:t>
            </a:r>
            <a:r>
              <a:rPr lang="en-US" sz="1200">
                <a:solidFill>
                  <a:srgbClr val="000000"/>
                </a:solidFill>
                <a:latin typeface="+mn-lt"/>
                <a:ea typeface="+mn-ea"/>
              </a:rPr>
              <a:t>MICROSOFT MAKES NO WARRANTIES, EXPRESS, IMPLIED OR STATUTORY, AS TO THE INFORMATION IN THIS PRESENTATION.</a:t>
            </a:r>
            <a:endParaRPr/>
          </a:p>
        </p:txBody>
      </p:sp>
      <p:sp>
        <p:nvSpPr>
          <p:cNvPr id="1461" name="TextShape 5"/>
          <p:cNvSpPr txBox="1"/>
          <p:nvPr/>
        </p:nvSpPr>
        <p:spPr>
          <a:xfrm>
            <a:off x="5909400" y="8685360"/>
            <a:ext cx="946800" cy="456840"/>
          </a:xfrm>
          <a:prstGeom prst="rect">
            <a:avLst/>
          </a:prstGeom>
        </p:spPr>
        <p:txBody>
          <a:bodyPr anchor="b"/>
          <a:p>
            <a:pPr>
              <a:lnSpc>
                <a:spcPct val="100000"/>
              </a:lnSpc>
            </a:pPr>
            <a:fld id="{36A4179F-5C6E-47A5-B42A-E311DFC15F6D}" type="slidenum">
              <a:rPr lang="en-US" sz="1200">
                <a:solidFill>
                  <a:srgbClr val="000000"/>
                </a:solidFill>
                <a:latin typeface="Segoe UI"/>
                <a:ea typeface="+mn-ea"/>
              </a:rPr>
              <a:t>&lt;number&gt;</a:t>
            </a:fld>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62" name="PlaceHolder 1"/>
          <p:cNvSpPr>
            <a:spLocks noGrp="1"/>
          </p:cNvSpPr>
          <p:nvPr>
            <p:ph type="body"/>
          </p:nvPr>
        </p:nvSpPr>
        <p:spPr>
          <a:xfrm>
            <a:off x="685800" y="4343400"/>
            <a:ext cx="5486040" cy="4114440"/>
          </a:xfrm>
          <a:prstGeom prst="rect">
            <a:avLst/>
          </a:prstGeom>
        </p:spPr>
        <p:txBody>
          <a:bodyPr/>
          <a:p>
            <a:endParaRPr/>
          </a:p>
        </p:txBody>
      </p:sp>
      <p:sp>
        <p:nvSpPr>
          <p:cNvPr id="1463"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TechReady12</a:t>
            </a:r>
            <a:endParaRPr/>
          </a:p>
        </p:txBody>
      </p:sp>
      <p:sp>
        <p:nvSpPr>
          <p:cNvPr id="1464" name="TextShape 3"/>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465" name="TextShape 4"/>
          <p:cNvSpPr txBox="1"/>
          <p:nvPr/>
        </p:nvSpPr>
        <p:spPr>
          <a:xfrm>
            <a:off x="0" y="8686800"/>
            <a:ext cx="5920560" cy="355680"/>
          </a:xfrm>
          <a:prstGeom prst="rect">
            <a:avLst/>
          </a:prstGeom>
        </p:spPr>
        <p:txBody>
          <a:bodyPr anchor="b"/>
          <a:p>
            <a:pPr>
              <a:lnSpc>
                <a:spcPct val="100000"/>
              </a:lnSpc>
            </a:pPr>
            <a:r>
              <a:rPr lang="en-US" sz="1200">
                <a:solidFill>
                  <a:srgbClr val="000000"/>
                </a:solidFill>
                <a:latin typeface="Segoe UI"/>
                <a:ea typeface="+mn-ea"/>
              </a:rPr>
              <a:t>© 2011 Microsoft Corporation. All rights reserved. Microsoft, Windows, Windows Vista and other product names are or may be registered trademarks and/or trademarks in the U.S. and/or other countries.</a:t>
            </a:r>
            <a:endParaRPr/>
          </a:p>
          <a:p>
            <a:pPr>
              <a:lnSpc>
                <a:spcPct val="100000"/>
              </a:lnSpc>
            </a:pPr>
            <a:r>
              <a:rPr lang="en-US" sz="1200">
                <a:solidFill>
                  <a:srgbClr val="000000"/>
                </a:solidFill>
                <a:latin typeface="Segoe UI"/>
                <a:ea typeface="+mn-ea"/>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1200">
                <a:solidFill>
                  <a:srgbClr val="000000"/>
                </a:solidFill>
                <a:latin typeface="Segoe UI"/>
                <a:ea typeface="+mn-ea"/>
              </a:rPr>
              <a:t>
</a:t>
            </a:r>
            <a:r>
              <a:rPr lang="en-US" sz="1200">
                <a:solidFill>
                  <a:srgbClr val="000000"/>
                </a:solidFill>
                <a:latin typeface="Segoe UI"/>
                <a:ea typeface="+mn-ea"/>
              </a:rPr>
              <a:t>MICROSOFT MAKES NO WARRANTIES, EXPRESS, IMPLIED OR STATUTORY, AS TO THE INFORMATION IN THIS PRESENTATION.</a:t>
            </a:r>
            <a:endParaRPr/>
          </a:p>
        </p:txBody>
      </p:sp>
      <p:sp>
        <p:nvSpPr>
          <p:cNvPr id="1466" name="TextShape 5"/>
          <p:cNvSpPr txBox="1"/>
          <p:nvPr/>
        </p:nvSpPr>
        <p:spPr>
          <a:xfrm>
            <a:off x="5909400" y="8685360"/>
            <a:ext cx="946800" cy="456840"/>
          </a:xfrm>
          <a:prstGeom prst="rect">
            <a:avLst/>
          </a:prstGeom>
        </p:spPr>
        <p:txBody>
          <a:bodyPr anchor="b"/>
          <a:p>
            <a:pPr algn="r">
              <a:lnSpc>
                <a:spcPct val="100000"/>
              </a:lnSpc>
            </a:pPr>
            <a:fld id="{AB3576DB-69B7-4A47-9B11-E76C0E06EF26}" type="slidenum">
              <a:rPr lang="en-US" sz="1200">
                <a:solidFill>
                  <a:srgbClr val="000000"/>
                </a:solidFill>
                <a:latin typeface="Segoe UI"/>
                <a:ea typeface="+mn-ea"/>
              </a:rPr>
              <a:t>&lt;number&gt;</a:t>
            </a:fld>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67" name="PlaceHolder 1"/>
          <p:cNvSpPr>
            <a:spLocks noGrp="1"/>
          </p:cNvSpPr>
          <p:nvPr>
            <p:ph type="body"/>
          </p:nvPr>
        </p:nvSpPr>
        <p:spPr>
          <a:xfrm>
            <a:off x="685800" y="4343400"/>
            <a:ext cx="5486040" cy="4114440"/>
          </a:xfrm>
          <a:prstGeom prst="rect">
            <a:avLst/>
          </a:prstGeom>
        </p:spPr>
        <p:txBody>
          <a:bodyPr/>
          <a:p>
            <a:endParaRPr/>
          </a:p>
        </p:txBody>
      </p:sp>
      <p:sp>
        <p:nvSpPr>
          <p:cNvPr id="1468"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TechReady7 Breakout Chalktalk Template</a:t>
            </a:r>
            <a:endParaRPr/>
          </a:p>
        </p:txBody>
      </p:sp>
      <p:sp>
        <p:nvSpPr>
          <p:cNvPr id="1469" name="TextShape 3"/>
          <p:cNvSpPr txBox="1"/>
          <p:nvPr/>
        </p:nvSpPr>
        <p:spPr>
          <a:xfrm>
            <a:off x="3884760" y="0"/>
            <a:ext cx="2971440" cy="456840"/>
          </a:xfrm>
          <a:prstGeom prst="rect">
            <a:avLst/>
          </a:prstGeom>
        </p:spPr>
        <p:txBody>
          <a:bodyPr/>
          <a:p>
            <a:pPr>
              <a:lnSpc>
                <a:spcPct val="100000"/>
              </a:lnSpc>
            </a:pPr>
            <a:r>
              <a:rPr lang="en-US" sz="1200">
                <a:solidFill>
                  <a:srgbClr val="000000"/>
                </a:solidFill>
                <a:latin typeface="Segoe UI"/>
                <a:ea typeface="+mn-ea"/>
              </a:rPr>
              <a:t>5/7/15</a:t>
            </a:r>
            <a:endParaRPr/>
          </a:p>
        </p:txBody>
      </p:sp>
      <p:sp>
        <p:nvSpPr>
          <p:cNvPr id="1470" name="TextShape 4"/>
          <p:cNvSpPr txBox="1"/>
          <p:nvPr/>
        </p:nvSpPr>
        <p:spPr>
          <a:xfrm>
            <a:off x="0" y="8686800"/>
            <a:ext cx="5920560" cy="355680"/>
          </a:xfrm>
          <a:prstGeom prst="rect">
            <a:avLst/>
          </a:prstGeom>
        </p:spPr>
        <p:txBody>
          <a:bodyPr anchor="b"/>
          <a:p>
            <a:pPr>
              <a:lnSpc>
                <a:spcPct val="100000"/>
              </a:lnSpc>
            </a:pPr>
            <a:r>
              <a:rPr lang="en-US" sz="1200">
                <a:solidFill>
                  <a:srgbClr val="000000"/>
                </a:solidFill>
                <a:latin typeface="+mn-lt"/>
                <a:ea typeface="+mn-ea"/>
              </a:rPr>
              <a:t>© 2008 Microsoft Corporation. All rights reserved. Microsoft, Windows, Windows Vista and other product names are or may be registered trademarks and/or trademarks in the U.S. and/or other countries.</a:t>
            </a:r>
            <a:endParaRPr/>
          </a:p>
          <a:p>
            <a:pPr>
              <a:lnSpc>
                <a:spcPct val="100000"/>
              </a:lnSpc>
            </a:pPr>
            <a:r>
              <a:rPr lang="en-US" sz="1200">
                <a:solidFill>
                  <a:srgbClr val="000000"/>
                </a:solidFill>
                <a:latin typeface="+mn-lt"/>
                <a:ea typeface="+mn-ea"/>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1200">
                <a:solidFill>
                  <a:srgbClr val="000000"/>
                </a:solidFill>
                <a:latin typeface="+mn-lt"/>
                <a:ea typeface="+mn-ea"/>
              </a:rPr>
              <a:t>
</a:t>
            </a:r>
            <a:r>
              <a:rPr lang="en-US" sz="1200">
                <a:solidFill>
                  <a:srgbClr val="000000"/>
                </a:solidFill>
                <a:latin typeface="+mn-lt"/>
                <a:ea typeface="+mn-ea"/>
              </a:rPr>
              <a:t>MICROSOFT MAKES NO WARRANTIES, EXPRESS, IMPLIED OR STATUTORY, AS TO THE INFORMATION IN THIS PRESENTATION.</a:t>
            </a:r>
            <a:endParaRPr/>
          </a:p>
        </p:txBody>
      </p:sp>
      <p:sp>
        <p:nvSpPr>
          <p:cNvPr id="1471" name="TextShape 5"/>
          <p:cNvSpPr txBox="1"/>
          <p:nvPr/>
        </p:nvSpPr>
        <p:spPr>
          <a:xfrm>
            <a:off x="5909400" y="8685360"/>
            <a:ext cx="946800" cy="456840"/>
          </a:xfrm>
          <a:prstGeom prst="rect">
            <a:avLst/>
          </a:prstGeom>
        </p:spPr>
        <p:txBody>
          <a:bodyPr anchor="b"/>
          <a:p>
            <a:pPr>
              <a:lnSpc>
                <a:spcPct val="100000"/>
              </a:lnSpc>
            </a:pPr>
            <a:fld id="{B3011E17-824F-45A2-9C31-B5CB77CD460A}" type="slidenum">
              <a:rPr lang="en-US" sz="1200">
                <a:solidFill>
                  <a:srgbClr val="000000"/>
                </a:solidFill>
                <a:latin typeface="Segoe UI"/>
                <a:ea typeface="+mn-ea"/>
              </a:rPr>
              <a:t>&lt;number&gt;</a:t>
            </a:fld>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72" name="PlaceHolder 1"/>
          <p:cNvSpPr>
            <a:spLocks noGrp="1"/>
          </p:cNvSpPr>
          <p:nvPr>
            <p:ph type="body"/>
          </p:nvPr>
        </p:nvSpPr>
        <p:spPr>
          <a:xfrm>
            <a:off x="685800" y="4343400"/>
            <a:ext cx="5486040" cy="4114440"/>
          </a:xfrm>
          <a:prstGeom prst="rect">
            <a:avLst/>
          </a:prstGeom>
        </p:spPr>
        <p:txBody>
          <a:bodyPr/>
          <a:p>
            <a:endParaRPr/>
          </a:p>
        </p:txBody>
      </p:sp>
      <p:sp>
        <p:nvSpPr>
          <p:cNvPr id="1473"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TechReady12</a:t>
            </a:r>
            <a:endParaRPr/>
          </a:p>
        </p:txBody>
      </p:sp>
      <p:sp>
        <p:nvSpPr>
          <p:cNvPr id="1474" name="TextShape 3"/>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475" name="TextShape 4"/>
          <p:cNvSpPr txBox="1"/>
          <p:nvPr/>
        </p:nvSpPr>
        <p:spPr>
          <a:xfrm>
            <a:off x="0" y="8686800"/>
            <a:ext cx="5920560" cy="355680"/>
          </a:xfrm>
          <a:prstGeom prst="rect">
            <a:avLst/>
          </a:prstGeom>
        </p:spPr>
        <p:txBody>
          <a:bodyPr anchor="b"/>
          <a:p>
            <a:pPr>
              <a:lnSpc>
                <a:spcPct val="100000"/>
              </a:lnSpc>
            </a:pPr>
            <a:r>
              <a:rPr lang="en-US" sz="1200">
                <a:solidFill>
                  <a:srgbClr val="000000"/>
                </a:solidFill>
                <a:latin typeface="Segoe UI"/>
                <a:ea typeface="+mn-ea"/>
              </a:rPr>
              <a:t>© 2011 Microsoft Corporation. All rights reserved. Microsoft, Windows, Windows Vista and other product names are or may be registered trademarks and/or trademarks in the U.S. and/or other countries.</a:t>
            </a:r>
            <a:endParaRPr/>
          </a:p>
          <a:p>
            <a:pPr>
              <a:lnSpc>
                <a:spcPct val="100000"/>
              </a:lnSpc>
            </a:pPr>
            <a:r>
              <a:rPr lang="en-US" sz="1200">
                <a:solidFill>
                  <a:srgbClr val="000000"/>
                </a:solidFill>
                <a:latin typeface="Segoe UI"/>
                <a:ea typeface="+mn-ea"/>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1200">
                <a:solidFill>
                  <a:srgbClr val="000000"/>
                </a:solidFill>
                <a:latin typeface="Segoe UI"/>
                <a:ea typeface="+mn-ea"/>
              </a:rPr>
              <a:t>
</a:t>
            </a:r>
            <a:r>
              <a:rPr lang="en-US" sz="1200">
                <a:solidFill>
                  <a:srgbClr val="000000"/>
                </a:solidFill>
                <a:latin typeface="Segoe UI"/>
                <a:ea typeface="+mn-ea"/>
              </a:rPr>
              <a:t>MICROSOFT MAKES NO WARRANTIES, EXPRESS, IMPLIED OR STATUTORY, AS TO THE INFORMATION IN THIS PRESENTATION.</a:t>
            </a:r>
            <a:endParaRPr/>
          </a:p>
        </p:txBody>
      </p:sp>
      <p:sp>
        <p:nvSpPr>
          <p:cNvPr id="1476" name="TextShape 5"/>
          <p:cNvSpPr txBox="1"/>
          <p:nvPr/>
        </p:nvSpPr>
        <p:spPr>
          <a:xfrm>
            <a:off x="5909400" y="8685360"/>
            <a:ext cx="946800" cy="456840"/>
          </a:xfrm>
          <a:prstGeom prst="rect">
            <a:avLst/>
          </a:prstGeom>
        </p:spPr>
        <p:txBody>
          <a:bodyPr anchor="b"/>
          <a:p>
            <a:pPr algn="r">
              <a:lnSpc>
                <a:spcPct val="100000"/>
              </a:lnSpc>
            </a:pPr>
            <a:fld id="{4BBDE595-405D-4437-B72D-638444678E2A}" type="slidenum">
              <a:rPr lang="en-US" sz="1200">
                <a:solidFill>
                  <a:srgbClr val="000000"/>
                </a:solidFill>
                <a:latin typeface="Segoe UI"/>
                <a:ea typeface="+mn-ea"/>
              </a:rPr>
              <a:t>&lt;number&gt;</a:t>
            </a:fld>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77" name="PlaceHolder 1"/>
          <p:cNvSpPr>
            <a:spLocks noGrp="1"/>
          </p:cNvSpPr>
          <p:nvPr>
            <p:ph type="body"/>
          </p:nvPr>
        </p:nvSpPr>
        <p:spPr>
          <a:xfrm>
            <a:off x="685800" y="4343400"/>
            <a:ext cx="5486040" cy="4114440"/>
          </a:xfrm>
          <a:prstGeom prst="rect">
            <a:avLst/>
          </a:prstGeom>
        </p:spPr>
        <p:txBody>
          <a:bodyPr/>
          <a:p>
            <a:endParaRPr/>
          </a:p>
        </p:txBody>
      </p:sp>
      <p:sp>
        <p:nvSpPr>
          <p:cNvPr id="1478"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TechReady7 Breakout Chalktalk Template</a:t>
            </a:r>
            <a:endParaRPr/>
          </a:p>
        </p:txBody>
      </p:sp>
      <p:sp>
        <p:nvSpPr>
          <p:cNvPr id="1479" name="TextShape 3"/>
          <p:cNvSpPr txBox="1"/>
          <p:nvPr/>
        </p:nvSpPr>
        <p:spPr>
          <a:xfrm>
            <a:off x="3884760" y="0"/>
            <a:ext cx="2971440" cy="456840"/>
          </a:xfrm>
          <a:prstGeom prst="rect">
            <a:avLst/>
          </a:prstGeom>
        </p:spPr>
        <p:txBody>
          <a:bodyPr/>
          <a:p>
            <a:pPr>
              <a:lnSpc>
                <a:spcPct val="100000"/>
              </a:lnSpc>
            </a:pPr>
            <a:r>
              <a:rPr lang="en-US" sz="1200">
                <a:solidFill>
                  <a:srgbClr val="000000"/>
                </a:solidFill>
                <a:latin typeface="Segoe UI"/>
                <a:ea typeface="+mn-ea"/>
              </a:rPr>
              <a:t>5/7/15</a:t>
            </a:r>
            <a:endParaRPr/>
          </a:p>
        </p:txBody>
      </p:sp>
      <p:sp>
        <p:nvSpPr>
          <p:cNvPr id="1480" name="TextShape 4"/>
          <p:cNvSpPr txBox="1"/>
          <p:nvPr/>
        </p:nvSpPr>
        <p:spPr>
          <a:xfrm>
            <a:off x="0" y="8686800"/>
            <a:ext cx="5920560" cy="355680"/>
          </a:xfrm>
          <a:prstGeom prst="rect">
            <a:avLst/>
          </a:prstGeom>
        </p:spPr>
        <p:txBody>
          <a:bodyPr anchor="b"/>
          <a:p>
            <a:pPr>
              <a:lnSpc>
                <a:spcPct val="100000"/>
              </a:lnSpc>
            </a:pPr>
            <a:r>
              <a:rPr lang="en-US" sz="1200">
                <a:solidFill>
                  <a:srgbClr val="000000"/>
                </a:solidFill>
                <a:latin typeface="+mn-lt"/>
                <a:ea typeface="+mn-ea"/>
              </a:rPr>
              <a:t>© 2008 Microsoft Corporation. All rights reserved. Microsoft, Windows, Windows Vista and other product names are or may be registered trademarks and/or trademarks in the U.S. and/or other countries.</a:t>
            </a:r>
            <a:endParaRPr/>
          </a:p>
          <a:p>
            <a:pPr>
              <a:lnSpc>
                <a:spcPct val="100000"/>
              </a:lnSpc>
            </a:pPr>
            <a:r>
              <a:rPr lang="en-US" sz="1200">
                <a:solidFill>
                  <a:srgbClr val="000000"/>
                </a:solidFill>
                <a:latin typeface="+mn-lt"/>
                <a:ea typeface="+mn-ea"/>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1200">
                <a:solidFill>
                  <a:srgbClr val="000000"/>
                </a:solidFill>
                <a:latin typeface="+mn-lt"/>
                <a:ea typeface="+mn-ea"/>
              </a:rPr>
              <a:t>
</a:t>
            </a:r>
            <a:r>
              <a:rPr lang="en-US" sz="1200">
                <a:solidFill>
                  <a:srgbClr val="000000"/>
                </a:solidFill>
                <a:latin typeface="+mn-lt"/>
                <a:ea typeface="+mn-ea"/>
              </a:rPr>
              <a:t>MICROSOFT MAKES NO WARRANTIES, EXPRESS, IMPLIED OR STATUTORY, AS TO THE INFORMATION IN THIS PRESENTATION.</a:t>
            </a:r>
            <a:endParaRPr/>
          </a:p>
        </p:txBody>
      </p:sp>
      <p:sp>
        <p:nvSpPr>
          <p:cNvPr id="1481" name="TextShape 5"/>
          <p:cNvSpPr txBox="1"/>
          <p:nvPr/>
        </p:nvSpPr>
        <p:spPr>
          <a:xfrm>
            <a:off x="5909400" y="8685360"/>
            <a:ext cx="946800" cy="456840"/>
          </a:xfrm>
          <a:prstGeom prst="rect">
            <a:avLst/>
          </a:prstGeom>
        </p:spPr>
        <p:txBody>
          <a:bodyPr anchor="b"/>
          <a:p>
            <a:pPr>
              <a:lnSpc>
                <a:spcPct val="100000"/>
              </a:lnSpc>
            </a:pPr>
            <a:fld id="{BB15785D-FF66-4075-9A04-0493AEB739A4}" type="slidenum">
              <a:rPr lang="en-US" sz="1200">
                <a:solidFill>
                  <a:srgbClr val="000000"/>
                </a:solidFill>
                <a:latin typeface="Segoe UI"/>
                <a:ea typeface="+mn-ea"/>
              </a:rPr>
              <a:t>&lt;number&gt;</a:t>
            </a:fld>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82" name="PlaceHolder 1"/>
          <p:cNvSpPr>
            <a:spLocks noGrp="1"/>
          </p:cNvSpPr>
          <p:nvPr>
            <p:ph type="body"/>
          </p:nvPr>
        </p:nvSpPr>
        <p:spPr>
          <a:xfrm>
            <a:off x="685800" y="4343400"/>
            <a:ext cx="5486040" cy="4114440"/>
          </a:xfrm>
          <a:prstGeom prst="rect">
            <a:avLst/>
          </a:prstGeom>
        </p:spPr>
        <p:txBody>
          <a:bodyPr/>
          <a:p>
            <a:endParaRPr/>
          </a:p>
        </p:txBody>
      </p:sp>
      <p:sp>
        <p:nvSpPr>
          <p:cNvPr id="1483"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TechReady12</a:t>
            </a:r>
            <a:endParaRPr/>
          </a:p>
        </p:txBody>
      </p:sp>
      <p:sp>
        <p:nvSpPr>
          <p:cNvPr id="1484" name="TextShape 3"/>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485" name="TextShape 4"/>
          <p:cNvSpPr txBox="1"/>
          <p:nvPr/>
        </p:nvSpPr>
        <p:spPr>
          <a:xfrm>
            <a:off x="0" y="8686800"/>
            <a:ext cx="5920560" cy="355680"/>
          </a:xfrm>
          <a:prstGeom prst="rect">
            <a:avLst/>
          </a:prstGeom>
        </p:spPr>
        <p:txBody>
          <a:bodyPr anchor="b"/>
          <a:p>
            <a:pPr>
              <a:lnSpc>
                <a:spcPct val="100000"/>
              </a:lnSpc>
            </a:pPr>
            <a:r>
              <a:rPr lang="en-US" sz="1200">
                <a:solidFill>
                  <a:srgbClr val="000000"/>
                </a:solidFill>
                <a:latin typeface="Segoe UI"/>
                <a:ea typeface="+mn-ea"/>
              </a:rPr>
              <a:t>© 2011 Microsoft Corporation. All rights reserved. Microsoft, Windows, Windows Vista and other product names are or may be registered trademarks and/or trademarks in the U.S. and/or other countries.</a:t>
            </a:r>
            <a:endParaRPr/>
          </a:p>
          <a:p>
            <a:pPr>
              <a:lnSpc>
                <a:spcPct val="100000"/>
              </a:lnSpc>
            </a:pPr>
            <a:r>
              <a:rPr lang="en-US" sz="1200">
                <a:solidFill>
                  <a:srgbClr val="000000"/>
                </a:solidFill>
                <a:latin typeface="Segoe UI"/>
                <a:ea typeface="+mn-ea"/>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1200">
                <a:solidFill>
                  <a:srgbClr val="000000"/>
                </a:solidFill>
                <a:latin typeface="Segoe UI"/>
                <a:ea typeface="+mn-ea"/>
              </a:rPr>
              <a:t>
</a:t>
            </a:r>
            <a:r>
              <a:rPr lang="en-US" sz="1200">
                <a:solidFill>
                  <a:srgbClr val="000000"/>
                </a:solidFill>
                <a:latin typeface="Segoe UI"/>
                <a:ea typeface="+mn-ea"/>
              </a:rPr>
              <a:t>MICROSOFT MAKES NO WARRANTIES, EXPRESS, IMPLIED OR STATUTORY, AS TO THE INFORMATION IN THIS PRESENTATION.</a:t>
            </a:r>
            <a:endParaRPr/>
          </a:p>
        </p:txBody>
      </p:sp>
      <p:sp>
        <p:nvSpPr>
          <p:cNvPr id="1486" name="TextShape 5"/>
          <p:cNvSpPr txBox="1"/>
          <p:nvPr/>
        </p:nvSpPr>
        <p:spPr>
          <a:xfrm>
            <a:off x="5909400" y="8685360"/>
            <a:ext cx="946800" cy="456840"/>
          </a:xfrm>
          <a:prstGeom prst="rect">
            <a:avLst/>
          </a:prstGeom>
        </p:spPr>
        <p:txBody>
          <a:bodyPr anchor="b"/>
          <a:p>
            <a:pPr algn="r">
              <a:lnSpc>
                <a:spcPct val="100000"/>
              </a:lnSpc>
            </a:pPr>
            <a:fld id="{46981EBB-AFC3-4138-9AAF-BB15BD939A00}" type="slidenum">
              <a:rPr lang="en-US" sz="1200">
                <a:solidFill>
                  <a:srgbClr val="000000"/>
                </a:solidFill>
                <a:latin typeface="Segoe UI"/>
                <a:ea typeface="+mn-ea"/>
              </a:rPr>
              <a:t>&lt;number&gt;</a:t>
            </a:fld>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87" name="PlaceHolder 1"/>
          <p:cNvSpPr>
            <a:spLocks noGrp="1"/>
          </p:cNvSpPr>
          <p:nvPr>
            <p:ph type="body"/>
          </p:nvPr>
        </p:nvSpPr>
        <p:spPr>
          <a:xfrm>
            <a:off x="685800" y="4343400"/>
            <a:ext cx="5486040" cy="4114440"/>
          </a:xfrm>
          <a:prstGeom prst="rect">
            <a:avLst/>
          </a:prstGeom>
        </p:spPr>
        <p:txBody>
          <a:bodyPr/>
          <a:p>
            <a:endParaRPr/>
          </a:p>
        </p:txBody>
      </p:sp>
      <p:sp>
        <p:nvSpPr>
          <p:cNvPr id="1488"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 17</a:t>
            </a:r>
            <a:endParaRPr/>
          </a:p>
        </p:txBody>
      </p:sp>
      <p:sp>
        <p:nvSpPr>
          <p:cNvPr id="1489" name="TextShape 3"/>
          <p:cNvSpPr txBox="1"/>
          <p:nvPr/>
        </p:nvSpPr>
        <p:spPr>
          <a:xfrm>
            <a:off x="0" y="8686800"/>
            <a:ext cx="5920560" cy="355680"/>
          </a:xfrm>
          <a:prstGeom prst="rect">
            <a:avLst/>
          </a:prstGeom>
        </p:spPr>
        <p:txBody>
          <a:bodyPr anchor="b"/>
          <a:p>
            <a:pPr>
              <a:lnSpc>
                <a:spcPct val="100000"/>
              </a:lnSpc>
            </a:pPr>
            <a:r>
              <a:rPr lang="en-US" sz="400">
                <a:solidFill>
                  <a:srgbClr val="000000"/>
                </a:solidFill>
                <a:latin typeface="Segoe UI"/>
                <a:ea typeface="Segoe UI"/>
              </a:rPr>
              <a:t>© 2013 Microsoft Corporation. All rights reserved. Microsoft, Windows, and other product names are or may be registered trademarks and/or trademarks in the U.S. and/or other countries.</a:t>
            </a:r>
            <a:endParaRPr/>
          </a:p>
          <a:p>
            <a:pPr>
              <a:lnSpc>
                <a:spcPct val="100000"/>
              </a:lnSpc>
            </a:pPr>
            <a:r>
              <a:rPr lang="en-US" sz="400">
                <a:solidFill>
                  <a:srgbClr val="000000"/>
                </a:solidFill>
                <a:latin typeface="Segoe UI"/>
                <a:ea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a:p>
        </p:txBody>
      </p:sp>
      <p:sp>
        <p:nvSpPr>
          <p:cNvPr id="1490" name="TextShape 4"/>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491" name="TextShape 5"/>
          <p:cNvSpPr txBox="1"/>
          <p:nvPr/>
        </p:nvSpPr>
        <p:spPr>
          <a:xfrm>
            <a:off x="5909400" y="8685360"/>
            <a:ext cx="946800" cy="456840"/>
          </a:xfrm>
          <a:prstGeom prst="rect">
            <a:avLst/>
          </a:prstGeom>
        </p:spPr>
        <p:txBody>
          <a:bodyPr anchor="b"/>
          <a:p>
            <a:pPr algn="r">
              <a:lnSpc>
                <a:spcPct val="100000"/>
              </a:lnSpc>
            </a:pPr>
            <a:fld id="{13103EC7-6D13-41B7-87A7-A0CC518FCCFB}" type="slidenum">
              <a:rPr lang="en-US" sz="1200">
                <a:solidFill>
                  <a:srgbClr val="000000"/>
                </a:solidFill>
                <a:latin typeface="Segoe UI"/>
                <a:ea typeface="+mn-ea"/>
              </a:rPr>
              <a:t>&lt;number&gt;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74" name="PlaceHolder 1"/>
          <p:cNvSpPr>
            <a:spLocks noGrp="1"/>
          </p:cNvSpPr>
          <p:nvPr>
            <p:ph type="body"/>
          </p:nvPr>
        </p:nvSpPr>
        <p:spPr>
          <a:xfrm>
            <a:off x="685800" y="4343400"/>
            <a:ext cx="5486040" cy="4114440"/>
          </a:xfrm>
          <a:prstGeom prst="rect">
            <a:avLst/>
          </a:prstGeom>
        </p:spPr>
        <p:txBody>
          <a:bodyPr/>
          <a:p>
            <a:endParaRPr/>
          </a:p>
        </p:txBody>
      </p:sp>
      <p:sp>
        <p:nvSpPr>
          <p:cNvPr id="1375"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TechReady12</a:t>
            </a:r>
            <a:endParaRPr/>
          </a:p>
        </p:txBody>
      </p:sp>
      <p:sp>
        <p:nvSpPr>
          <p:cNvPr id="1376" name="TextShape 3"/>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377" name="TextShape 4"/>
          <p:cNvSpPr txBox="1"/>
          <p:nvPr/>
        </p:nvSpPr>
        <p:spPr>
          <a:xfrm>
            <a:off x="0" y="8686800"/>
            <a:ext cx="5920560" cy="355680"/>
          </a:xfrm>
          <a:prstGeom prst="rect">
            <a:avLst/>
          </a:prstGeom>
        </p:spPr>
        <p:txBody>
          <a:bodyPr anchor="b"/>
          <a:p>
            <a:pPr>
              <a:lnSpc>
                <a:spcPct val="100000"/>
              </a:lnSpc>
            </a:pPr>
            <a:r>
              <a:rPr lang="en-US" sz="1200">
                <a:solidFill>
                  <a:srgbClr val="000000"/>
                </a:solidFill>
                <a:latin typeface="Segoe UI"/>
                <a:ea typeface="+mn-ea"/>
              </a:rPr>
              <a:t>© 2011 Microsoft Corporation. All rights reserved. Microsoft, Windows, Windows Vista and other product names are or may be registered trademarks and/or trademarks in the U.S. and/or other countries.</a:t>
            </a:r>
            <a:endParaRPr/>
          </a:p>
          <a:p>
            <a:pPr>
              <a:lnSpc>
                <a:spcPct val="100000"/>
              </a:lnSpc>
            </a:pPr>
            <a:r>
              <a:rPr lang="en-US" sz="1200">
                <a:solidFill>
                  <a:srgbClr val="000000"/>
                </a:solidFill>
                <a:latin typeface="Segoe UI"/>
                <a:ea typeface="+mn-ea"/>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1200">
                <a:solidFill>
                  <a:srgbClr val="000000"/>
                </a:solidFill>
                <a:latin typeface="Segoe UI"/>
                <a:ea typeface="+mn-ea"/>
              </a:rPr>
              <a:t>
</a:t>
            </a:r>
            <a:r>
              <a:rPr lang="en-US" sz="1200">
                <a:solidFill>
                  <a:srgbClr val="000000"/>
                </a:solidFill>
                <a:latin typeface="Segoe UI"/>
                <a:ea typeface="+mn-ea"/>
              </a:rPr>
              <a:t>MICROSOFT MAKES NO WARRANTIES, EXPRESS, IMPLIED OR STATUTORY, AS TO THE INFORMATION IN THIS PRESENTATION.</a:t>
            </a:r>
            <a:endParaRPr/>
          </a:p>
        </p:txBody>
      </p:sp>
      <p:sp>
        <p:nvSpPr>
          <p:cNvPr id="1378" name="TextShape 5"/>
          <p:cNvSpPr txBox="1"/>
          <p:nvPr/>
        </p:nvSpPr>
        <p:spPr>
          <a:xfrm>
            <a:off x="5909400" y="8685360"/>
            <a:ext cx="946800" cy="456840"/>
          </a:xfrm>
          <a:prstGeom prst="rect">
            <a:avLst/>
          </a:prstGeom>
        </p:spPr>
        <p:txBody>
          <a:bodyPr anchor="b"/>
          <a:p>
            <a:pPr algn="r">
              <a:lnSpc>
                <a:spcPct val="100000"/>
              </a:lnSpc>
            </a:pPr>
            <a:fld id="{C46FEF6D-F0D3-4D87-962B-3E931EF41138}" type="slidenum">
              <a:rPr lang="en-US" sz="1200">
                <a:solidFill>
                  <a:srgbClr val="000000"/>
                </a:solidFill>
                <a:latin typeface="Segoe UI"/>
                <a:ea typeface="+mn-ea"/>
              </a:rPr>
              <a:t>&lt;number&gt;</a:t>
            </a:fld>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92" name="PlaceHolder 1"/>
          <p:cNvSpPr>
            <a:spLocks noGrp="1"/>
          </p:cNvSpPr>
          <p:nvPr>
            <p:ph type="body"/>
          </p:nvPr>
        </p:nvSpPr>
        <p:spPr>
          <a:xfrm>
            <a:off x="685800" y="4343400"/>
            <a:ext cx="5486040" cy="4114440"/>
          </a:xfrm>
          <a:prstGeom prst="rect">
            <a:avLst/>
          </a:prstGeom>
        </p:spPr>
        <p:txBody>
          <a:bodyPr/>
          <a:p>
            <a:endParaRPr/>
          </a:p>
        </p:txBody>
      </p:sp>
      <p:sp>
        <p:nvSpPr>
          <p:cNvPr id="1493"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TechReady12</a:t>
            </a:r>
            <a:endParaRPr/>
          </a:p>
        </p:txBody>
      </p:sp>
      <p:sp>
        <p:nvSpPr>
          <p:cNvPr id="1494" name="TextShape 3"/>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495" name="TextShape 4"/>
          <p:cNvSpPr txBox="1"/>
          <p:nvPr/>
        </p:nvSpPr>
        <p:spPr>
          <a:xfrm>
            <a:off x="0" y="8686800"/>
            <a:ext cx="5920560" cy="355680"/>
          </a:xfrm>
          <a:prstGeom prst="rect">
            <a:avLst/>
          </a:prstGeom>
        </p:spPr>
        <p:txBody>
          <a:bodyPr anchor="b"/>
          <a:p>
            <a:pPr>
              <a:lnSpc>
                <a:spcPct val="100000"/>
              </a:lnSpc>
            </a:pPr>
            <a:r>
              <a:rPr lang="en-US" sz="1200">
                <a:solidFill>
                  <a:srgbClr val="000000"/>
                </a:solidFill>
                <a:latin typeface="Segoe UI"/>
                <a:ea typeface="+mn-ea"/>
              </a:rPr>
              <a:t>© 2011 Microsoft Corporation. All rights reserved. Microsoft, Windows, Windows Vista and other product names are or may be registered trademarks and/or trademarks in the U.S. and/or other countries.</a:t>
            </a:r>
            <a:endParaRPr/>
          </a:p>
          <a:p>
            <a:pPr>
              <a:lnSpc>
                <a:spcPct val="100000"/>
              </a:lnSpc>
            </a:pPr>
            <a:r>
              <a:rPr lang="en-US" sz="1200">
                <a:solidFill>
                  <a:srgbClr val="000000"/>
                </a:solidFill>
                <a:latin typeface="Segoe UI"/>
                <a:ea typeface="+mn-ea"/>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1200">
                <a:solidFill>
                  <a:srgbClr val="000000"/>
                </a:solidFill>
                <a:latin typeface="Segoe UI"/>
                <a:ea typeface="+mn-ea"/>
              </a:rPr>
              <a:t>
</a:t>
            </a:r>
            <a:r>
              <a:rPr lang="en-US" sz="1200">
                <a:solidFill>
                  <a:srgbClr val="000000"/>
                </a:solidFill>
                <a:latin typeface="Segoe UI"/>
                <a:ea typeface="+mn-ea"/>
              </a:rPr>
              <a:t>MICROSOFT MAKES NO WARRANTIES, EXPRESS, IMPLIED OR STATUTORY, AS TO THE INFORMATION IN THIS PRESENTATION.</a:t>
            </a:r>
            <a:endParaRPr/>
          </a:p>
        </p:txBody>
      </p:sp>
      <p:sp>
        <p:nvSpPr>
          <p:cNvPr id="1496" name="TextShape 5"/>
          <p:cNvSpPr txBox="1"/>
          <p:nvPr/>
        </p:nvSpPr>
        <p:spPr>
          <a:xfrm>
            <a:off x="5909400" y="8685360"/>
            <a:ext cx="946800" cy="456840"/>
          </a:xfrm>
          <a:prstGeom prst="rect">
            <a:avLst/>
          </a:prstGeom>
        </p:spPr>
        <p:txBody>
          <a:bodyPr anchor="b"/>
          <a:p>
            <a:pPr algn="r">
              <a:lnSpc>
                <a:spcPct val="100000"/>
              </a:lnSpc>
            </a:pPr>
            <a:fld id="{45FEC62E-EDD2-4070-9C6E-4C0B43AF6013}" type="slidenum">
              <a:rPr lang="en-US" sz="1200">
                <a:solidFill>
                  <a:srgbClr val="000000"/>
                </a:solidFill>
                <a:latin typeface="Segoe UI"/>
                <a:ea typeface="+mn-ea"/>
              </a:rPr>
              <a:t>&lt;number&gt;</a:t>
            </a:fld>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97" name="PlaceHolder 1"/>
          <p:cNvSpPr>
            <a:spLocks noGrp="1"/>
          </p:cNvSpPr>
          <p:nvPr>
            <p:ph type="body"/>
          </p:nvPr>
        </p:nvSpPr>
        <p:spPr>
          <a:xfrm>
            <a:off x="685800" y="4343400"/>
            <a:ext cx="5486040" cy="4114440"/>
          </a:xfrm>
          <a:prstGeom prst="rect">
            <a:avLst/>
          </a:prstGeom>
        </p:spPr>
        <p:txBody>
          <a:bodyPr/>
          <a:p>
            <a:endParaRPr/>
          </a:p>
        </p:txBody>
      </p:sp>
      <p:sp>
        <p:nvSpPr>
          <p:cNvPr id="1498"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TechReady12</a:t>
            </a:r>
            <a:endParaRPr/>
          </a:p>
        </p:txBody>
      </p:sp>
      <p:sp>
        <p:nvSpPr>
          <p:cNvPr id="1499" name="TextShape 3"/>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500" name="TextShape 4"/>
          <p:cNvSpPr txBox="1"/>
          <p:nvPr/>
        </p:nvSpPr>
        <p:spPr>
          <a:xfrm>
            <a:off x="0" y="8686800"/>
            <a:ext cx="5920560" cy="355680"/>
          </a:xfrm>
          <a:prstGeom prst="rect">
            <a:avLst/>
          </a:prstGeom>
        </p:spPr>
        <p:txBody>
          <a:bodyPr anchor="b"/>
          <a:p>
            <a:pPr>
              <a:lnSpc>
                <a:spcPct val="100000"/>
              </a:lnSpc>
            </a:pPr>
            <a:r>
              <a:rPr lang="en-US" sz="1200">
                <a:solidFill>
                  <a:srgbClr val="000000"/>
                </a:solidFill>
                <a:latin typeface="Segoe UI"/>
                <a:ea typeface="+mn-ea"/>
              </a:rPr>
              <a:t>© 2011 Microsoft Corporation. All rights reserved. Microsoft, Windows, Windows Vista and other product names are or may be registered trademarks and/or trademarks in the U.S. and/or other countries.</a:t>
            </a:r>
            <a:endParaRPr/>
          </a:p>
          <a:p>
            <a:pPr>
              <a:lnSpc>
                <a:spcPct val="100000"/>
              </a:lnSpc>
            </a:pPr>
            <a:r>
              <a:rPr lang="en-US" sz="1200">
                <a:solidFill>
                  <a:srgbClr val="000000"/>
                </a:solidFill>
                <a:latin typeface="Segoe UI"/>
                <a:ea typeface="+mn-ea"/>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1200">
                <a:solidFill>
                  <a:srgbClr val="000000"/>
                </a:solidFill>
                <a:latin typeface="Segoe UI"/>
                <a:ea typeface="+mn-ea"/>
              </a:rPr>
              <a:t>
</a:t>
            </a:r>
            <a:r>
              <a:rPr lang="en-US" sz="1200">
                <a:solidFill>
                  <a:srgbClr val="000000"/>
                </a:solidFill>
                <a:latin typeface="Segoe UI"/>
                <a:ea typeface="+mn-ea"/>
              </a:rPr>
              <a:t>MICROSOFT MAKES NO WARRANTIES, EXPRESS, IMPLIED OR STATUTORY, AS TO THE INFORMATION IN THIS PRESENTATION.</a:t>
            </a:r>
            <a:endParaRPr/>
          </a:p>
        </p:txBody>
      </p:sp>
      <p:sp>
        <p:nvSpPr>
          <p:cNvPr id="1501" name="TextShape 5"/>
          <p:cNvSpPr txBox="1"/>
          <p:nvPr/>
        </p:nvSpPr>
        <p:spPr>
          <a:xfrm>
            <a:off x="5909400" y="8685360"/>
            <a:ext cx="946800" cy="456840"/>
          </a:xfrm>
          <a:prstGeom prst="rect">
            <a:avLst/>
          </a:prstGeom>
        </p:spPr>
        <p:txBody>
          <a:bodyPr anchor="b"/>
          <a:p>
            <a:pPr algn="r">
              <a:lnSpc>
                <a:spcPct val="100000"/>
              </a:lnSpc>
            </a:pPr>
            <a:fld id="{F6AD96DB-72B1-4C45-9013-BA4A2B63F1DC}" type="slidenum">
              <a:rPr lang="en-US" sz="1200">
                <a:solidFill>
                  <a:srgbClr val="000000"/>
                </a:solidFill>
                <a:latin typeface="Segoe UI"/>
                <a:ea typeface="+mn-ea"/>
              </a:rPr>
              <a:t>&lt;number&gt;</a:t>
            </a:fld>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02" name="PlaceHolder 1"/>
          <p:cNvSpPr>
            <a:spLocks noGrp="1"/>
          </p:cNvSpPr>
          <p:nvPr>
            <p:ph type="body"/>
          </p:nvPr>
        </p:nvSpPr>
        <p:spPr>
          <a:xfrm>
            <a:off x="685800" y="4343400"/>
            <a:ext cx="5486040" cy="4114440"/>
          </a:xfrm>
          <a:prstGeom prst="rect">
            <a:avLst/>
          </a:prstGeom>
        </p:spPr>
        <p:txBody>
          <a:bodyPr/>
          <a:p>
            <a:endParaRPr/>
          </a:p>
        </p:txBody>
      </p:sp>
      <p:sp>
        <p:nvSpPr>
          <p:cNvPr id="1503"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 17</a:t>
            </a:r>
            <a:endParaRPr/>
          </a:p>
        </p:txBody>
      </p:sp>
      <p:sp>
        <p:nvSpPr>
          <p:cNvPr id="1504" name="TextShape 3"/>
          <p:cNvSpPr txBox="1"/>
          <p:nvPr/>
        </p:nvSpPr>
        <p:spPr>
          <a:xfrm>
            <a:off x="0" y="8686800"/>
            <a:ext cx="5920560" cy="355680"/>
          </a:xfrm>
          <a:prstGeom prst="rect">
            <a:avLst/>
          </a:prstGeom>
        </p:spPr>
        <p:txBody>
          <a:bodyPr anchor="b"/>
          <a:p>
            <a:pPr>
              <a:lnSpc>
                <a:spcPct val="100000"/>
              </a:lnSpc>
            </a:pPr>
            <a:r>
              <a:rPr lang="en-US" sz="400">
                <a:solidFill>
                  <a:srgbClr val="000000"/>
                </a:solidFill>
                <a:latin typeface="Segoe UI"/>
                <a:ea typeface="Segoe UI"/>
              </a:rPr>
              <a:t>© 2013 Microsoft Corporation. All rights reserved. Microsoft, Windows, and other product names are or may be registered trademarks and/or trademarks in the U.S. and/or other countries.</a:t>
            </a:r>
            <a:endParaRPr/>
          </a:p>
          <a:p>
            <a:pPr>
              <a:lnSpc>
                <a:spcPct val="100000"/>
              </a:lnSpc>
            </a:pPr>
            <a:r>
              <a:rPr lang="en-US" sz="400">
                <a:solidFill>
                  <a:srgbClr val="000000"/>
                </a:solidFill>
                <a:latin typeface="Segoe UI"/>
                <a:ea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a:p>
        </p:txBody>
      </p:sp>
      <p:sp>
        <p:nvSpPr>
          <p:cNvPr id="1505" name="TextShape 4"/>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506" name="TextShape 5"/>
          <p:cNvSpPr txBox="1"/>
          <p:nvPr/>
        </p:nvSpPr>
        <p:spPr>
          <a:xfrm>
            <a:off x="5909400" y="8685360"/>
            <a:ext cx="946800" cy="456840"/>
          </a:xfrm>
          <a:prstGeom prst="rect">
            <a:avLst/>
          </a:prstGeom>
        </p:spPr>
        <p:txBody>
          <a:bodyPr anchor="b"/>
          <a:p>
            <a:pPr algn="r">
              <a:lnSpc>
                <a:spcPct val="100000"/>
              </a:lnSpc>
            </a:pPr>
            <a:fld id="{A586A98E-F05C-4723-99A6-D66E787E7C4B}" type="slidenum">
              <a:rPr lang="en-US" sz="1200">
                <a:solidFill>
                  <a:srgbClr val="000000"/>
                </a:solidFill>
                <a:latin typeface="Segoe UI"/>
                <a:ea typeface="+mn-ea"/>
              </a:rPr>
              <a:t>&lt;number&gt;</a:t>
            </a:fld>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07" name="PlaceHolder 1"/>
          <p:cNvSpPr>
            <a:spLocks noGrp="1"/>
          </p:cNvSpPr>
          <p:nvPr>
            <p:ph type="body"/>
          </p:nvPr>
        </p:nvSpPr>
        <p:spPr>
          <a:xfrm>
            <a:off x="685800" y="4343400"/>
            <a:ext cx="5486040" cy="4114440"/>
          </a:xfrm>
          <a:prstGeom prst="rect">
            <a:avLst/>
          </a:prstGeom>
        </p:spPr>
        <p:txBody>
          <a:bodyPr/>
          <a:p>
            <a:endParaRPr/>
          </a:p>
        </p:txBody>
      </p:sp>
      <p:sp>
        <p:nvSpPr>
          <p:cNvPr id="1508"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 17</a:t>
            </a:r>
            <a:endParaRPr/>
          </a:p>
        </p:txBody>
      </p:sp>
      <p:sp>
        <p:nvSpPr>
          <p:cNvPr id="1509" name="TextShape 3"/>
          <p:cNvSpPr txBox="1"/>
          <p:nvPr/>
        </p:nvSpPr>
        <p:spPr>
          <a:xfrm>
            <a:off x="0" y="8686800"/>
            <a:ext cx="5920560" cy="355680"/>
          </a:xfrm>
          <a:prstGeom prst="rect">
            <a:avLst/>
          </a:prstGeom>
        </p:spPr>
        <p:txBody>
          <a:bodyPr anchor="b"/>
          <a:p>
            <a:pPr>
              <a:lnSpc>
                <a:spcPct val="100000"/>
              </a:lnSpc>
            </a:pPr>
            <a:r>
              <a:rPr lang="en-US" sz="400">
                <a:solidFill>
                  <a:srgbClr val="000000"/>
                </a:solidFill>
                <a:latin typeface="Segoe UI"/>
                <a:ea typeface="Segoe UI"/>
              </a:rPr>
              <a:t>© 2013 Microsoft Corporation. All rights reserved. Microsoft, Windows, and other product names are or may be registered trademarks and/or trademarks in the U.S. and/or other countries.</a:t>
            </a:r>
            <a:endParaRPr/>
          </a:p>
          <a:p>
            <a:pPr>
              <a:lnSpc>
                <a:spcPct val="100000"/>
              </a:lnSpc>
            </a:pPr>
            <a:r>
              <a:rPr lang="en-US" sz="400">
                <a:solidFill>
                  <a:srgbClr val="000000"/>
                </a:solidFill>
                <a:latin typeface="Segoe UI"/>
                <a:ea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a:p>
        </p:txBody>
      </p:sp>
      <p:sp>
        <p:nvSpPr>
          <p:cNvPr id="1510" name="TextShape 4"/>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511" name="TextShape 5"/>
          <p:cNvSpPr txBox="1"/>
          <p:nvPr/>
        </p:nvSpPr>
        <p:spPr>
          <a:xfrm>
            <a:off x="5909400" y="8685360"/>
            <a:ext cx="946800" cy="456840"/>
          </a:xfrm>
          <a:prstGeom prst="rect">
            <a:avLst/>
          </a:prstGeom>
        </p:spPr>
        <p:txBody>
          <a:bodyPr anchor="b"/>
          <a:p>
            <a:pPr algn="r">
              <a:lnSpc>
                <a:spcPct val="100000"/>
              </a:lnSpc>
            </a:pPr>
            <a:fld id="{542A7F62-6527-4DF6-B07A-9A52D3049D89}" type="slidenum">
              <a:rPr lang="en-US" sz="1200">
                <a:solidFill>
                  <a:srgbClr val="000000"/>
                </a:solidFill>
                <a:latin typeface="Segoe UI"/>
                <a:ea typeface="+mn-ea"/>
              </a:rPr>
              <a:t>&lt;number&gt;</a:t>
            </a:fld>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12" name="PlaceHolder 1"/>
          <p:cNvSpPr>
            <a:spLocks noGrp="1"/>
          </p:cNvSpPr>
          <p:nvPr>
            <p:ph type="body"/>
          </p:nvPr>
        </p:nvSpPr>
        <p:spPr>
          <a:xfrm>
            <a:off x="685800" y="4343400"/>
            <a:ext cx="5486040" cy="4114440"/>
          </a:xfrm>
          <a:prstGeom prst="rect">
            <a:avLst/>
          </a:prstGeom>
        </p:spPr>
        <p:txBody>
          <a:bodyPr/>
          <a:p>
            <a:endParaRPr/>
          </a:p>
        </p:txBody>
      </p:sp>
      <p:sp>
        <p:nvSpPr>
          <p:cNvPr id="1513" name="TextShape 2"/>
          <p:cNvSpPr txBox="1"/>
          <p:nvPr/>
        </p:nvSpPr>
        <p:spPr>
          <a:xfrm>
            <a:off x="0" y="0"/>
            <a:ext cx="2971440" cy="456840"/>
          </a:xfrm>
          <a:prstGeom prst="rect">
            <a:avLst/>
          </a:prstGeom>
        </p:spPr>
        <p:txBody>
          <a:bodyPr/>
          <a:p>
            <a:endParaRPr/>
          </a:p>
        </p:txBody>
      </p:sp>
      <p:sp>
        <p:nvSpPr>
          <p:cNvPr id="1514" name="TextShape 3"/>
          <p:cNvSpPr txBox="1"/>
          <p:nvPr/>
        </p:nvSpPr>
        <p:spPr>
          <a:xfrm>
            <a:off x="0" y="8686800"/>
            <a:ext cx="5920560" cy="355680"/>
          </a:xfrm>
          <a:prstGeom prst="rect">
            <a:avLst/>
          </a:prstGeom>
        </p:spPr>
        <p:txBody>
          <a:bodyPr anchor="b"/>
          <a:p>
            <a:pPr>
              <a:lnSpc>
                <a:spcPct val="100000"/>
              </a:lnSpc>
            </a:pPr>
            <a:r>
              <a:rPr lang="en-US" sz="400">
                <a:solidFill>
                  <a:srgbClr val="000000"/>
                </a:solidFill>
                <a:latin typeface="Segoe UI"/>
                <a:ea typeface="Segoe UI"/>
              </a:rPr>
              <a:t>© 2014 Microsoft Corporation. All rights reserved. MICROSOFT MAKES NO WARRANTIES, EXPRESS, IMPLIED OR STATUTORY, AS TO THE INFORMATION IN THIS PRESENTATION.</a:t>
            </a:r>
            <a:endParaRPr/>
          </a:p>
        </p:txBody>
      </p:sp>
      <p:sp>
        <p:nvSpPr>
          <p:cNvPr id="1515" name="TextShape 4"/>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r>
              <a:rPr lang="en-US" sz="1200">
                <a:solidFill>
                  <a:srgbClr val="000000"/>
                </a:solidFill>
                <a:latin typeface="Segoe UI"/>
                <a:ea typeface="+mn-ea"/>
              </a:rPr>
              <a:t> </a:t>
            </a:r>
            <a:r>
              <a:rPr lang="en-US" sz="1200">
                <a:solidFill>
                  <a:srgbClr val="000000"/>
                </a:solidFill>
                <a:latin typeface="Segoe UI"/>
                <a:ea typeface="+mn-ea"/>
              </a:rPr>
              <a:t>05:23:26 PM</a:t>
            </a:r>
            <a:endParaRPr/>
          </a:p>
        </p:txBody>
      </p:sp>
      <p:sp>
        <p:nvSpPr>
          <p:cNvPr id="1516" name="TextShape 5"/>
          <p:cNvSpPr txBox="1"/>
          <p:nvPr/>
        </p:nvSpPr>
        <p:spPr>
          <a:xfrm>
            <a:off x="5909400" y="8685360"/>
            <a:ext cx="946800" cy="456840"/>
          </a:xfrm>
          <a:prstGeom prst="rect">
            <a:avLst/>
          </a:prstGeom>
        </p:spPr>
        <p:txBody>
          <a:bodyPr anchor="b"/>
          <a:p>
            <a:pPr algn="r">
              <a:lnSpc>
                <a:spcPct val="100000"/>
              </a:lnSpc>
            </a:pPr>
            <a:fld id="{B5D67826-588A-4149-A1DA-A96C5966160B}" type="slidenum">
              <a:rPr lang="en-US" sz="1200">
                <a:solidFill>
                  <a:srgbClr val="000000"/>
                </a:solidFill>
                <a:latin typeface="Segoe UI"/>
                <a:ea typeface="+mn-ea"/>
              </a:rPr>
              <a:t>&lt;number&gt;</a:t>
            </a:fld>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17" name="PlaceHolder 1"/>
          <p:cNvSpPr>
            <a:spLocks noGrp="1"/>
          </p:cNvSpPr>
          <p:nvPr>
            <p:ph type="body"/>
          </p:nvPr>
        </p:nvSpPr>
        <p:spPr>
          <a:xfrm>
            <a:off x="685800" y="4343400"/>
            <a:ext cx="5486040" cy="4114440"/>
          </a:xfrm>
          <a:prstGeom prst="rect">
            <a:avLst/>
          </a:prstGeom>
        </p:spPr>
        <p:txBody>
          <a:bodyPr/>
          <a:p>
            <a:endParaRPr/>
          </a:p>
        </p:txBody>
      </p:sp>
      <p:sp>
        <p:nvSpPr>
          <p:cNvPr id="1518"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 17</a:t>
            </a:r>
            <a:endParaRPr/>
          </a:p>
        </p:txBody>
      </p:sp>
      <p:sp>
        <p:nvSpPr>
          <p:cNvPr id="1519" name="TextShape 3"/>
          <p:cNvSpPr txBox="1"/>
          <p:nvPr/>
        </p:nvSpPr>
        <p:spPr>
          <a:xfrm>
            <a:off x="0" y="8686800"/>
            <a:ext cx="5920560" cy="355680"/>
          </a:xfrm>
          <a:prstGeom prst="rect">
            <a:avLst/>
          </a:prstGeom>
        </p:spPr>
        <p:txBody>
          <a:bodyPr anchor="b"/>
          <a:p>
            <a:pPr>
              <a:lnSpc>
                <a:spcPct val="100000"/>
              </a:lnSpc>
            </a:pPr>
            <a:r>
              <a:rPr lang="en-US" sz="400">
                <a:solidFill>
                  <a:srgbClr val="000000"/>
                </a:solidFill>
                <a:latin typeface="Segoe UI"/>
                <a:ea typeface="Segoe UI"/>
              </a:rPr>
              <a:t>© 2013 Microsoft Corporation. All rights reserved. Microsoft, Windows, and other product names are or may be registered trademarks and/or trademarks in the U.S. and/or other countries.</a:t>
            </a:r>
            <a:endParaRPr/>
          </a:p>
          <a:p>
            <a:pPr>
              <a:lnSpc>
                <a:spcPct val="100000"/>
              </a:lnSpc>
            </a:pPr>
            <a:r>
              <a:rPr lang="en-US" sz="400">
                <a:solidFill>
                  <a:srgbClr val="000000"/>
                </a:solidFill>
                <a:latin typeface="Segoe UI"/>
                <a:ea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a:p>
        </p:txBody>
      </p:sp>
      <p:sp>
        <p:nvSpPr>
          <p:cNvPr id="1520" name="TextShape 4"/>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521" name="TextShape 5"/>
          <p:cNvSpPr txBox="1"/>
          <p:nvPr/>
        </p:nvSpPr>
        <p:spPr>
          <a:xfrm>
            <a:off x="5909400" y="8685360"/>
            <a:ext cx="946800" cy="456840"/>
          </a:xfrm>
          <a:prstGeom prst="rect">
            <a:avLst/>
          </a:prstGeom>
        </p:spPr>
        <p:txBody>
          <a:bodyPr anchor="b"/>
          <a:p>
            <a:pPr algn="r">
              <a:lnSpc>
                <a:spcPct val="100000"/>
              </a:lnSpc>
            </a:pPr>
            <a:fld id="{009AA50E-3ADD-4725-A84D-E73E496A4D25}" type="slidenum">
              <a:rPr lang="en-US" sz="1200">
                <a:solidFill>
                  <a:srgbClr val="000000"/>
                </a:solidFill>
                <a:latin typeface="Segoe UI"/>
                <a:ea typeface="+mn-ea"/>
              </a:rPr>
              <a:t>&lt;number&gt;</a:t>
            </a:fld>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22" name="PlaceHolder 1"/>
          <p:cNvSpPr>
            <a:spLocks noGrp="1"/>
          </p:cNvSpPr>
          <p:nvPr>
            <p:ph type="body"/>
          </p:nvPr>
        </p:nvSpPr>
        <p:spPr>
          <a:xfrm>
            <a:off x="685800" y="4343400"/>
            <a:ext cx="5486040" cy="4114440"/>
          </a:xfrm>
          <a:prstGeom prst="rect">
            <a:avLst/>
          </a:prstGeom>
        </p:spPr>
        <p:txBody>
          <a:bodyPr/>
          <a:p>
            <a:endParaRPr/>
          </a:p>
        </p:txBody>
      </p:sp>
      <p:sp>
        <p:nvSpPr>
          <p:cNvPr id="1523"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 17</a:t>
            </a:r>
            <a:endParaRPr/>
          </a:p>
        </p:txBody>
      </p:sp>
      <p:sp>
        <p:nvSpPr>
          <p:cNvPr id="1524" name="TextShape 3"/>
          <p:cNvSpPr txBox="1"/>
          <p:nvPr/>
        </p:nvSpPr>
        <p:spPr>
          <a:xfrm>
            <a:off x="0" y="8686800"/>
            <a:ext cx="5920560" cy="355680"/>
          </a:xfrm>
          <a:prstGeom prst="rect">
            <a:avLst/>
          </a:prstGeom>
        </p:spPr>
        <p:txBody>
          <a:bodyPr anchor="b"/>
          <a:p>
            <a:pPr>
              <a:lnSpc>
                <a:spcPct val="100000"/>
              </a:lnSpc>
            </a:pPr>
            <a:r>
              <a:rPr lang="en-US" sz="400">
                <a:solidFill>
                  <a:srgbClr val="000000"/>
                </a:solidFill>
                <a:latin typeface="Segoe UI"/>
                <a:ea typeface="Segoe UI"/>
              </a:rPr>
              <a:t>© 2013 Microsoft Corporation. All rights reserved. Microsoft, Windows, and other product names are or may be registered trademarks and/or trademarks in the U.S. and/or other countries.</a:t>
            </a:r>
            <a:endParaRPr/>
          </a:p>
          <a:p>
            <a:pPr>
              <a:lnSpc>
                <a:spcPct val="100000"/>
              </a:lnSpc>
            </a:pPr>
            <a:r>
              <a:rPr lang="en-US" sz="400">
                <a:solidFill>
                  <a:srgbClr val="000000"/>
                </a:solidFill>
                <a:latin typeface="Segoe UI"/>
                <a:ea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a:p>
        </p:txBody>
      </p:sp>
      <p:sp>
        <p:nvSpPr>
          <p:cNvPr id="1525" name="TextShape 4"/>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526" name="TextShape 5"/>
          <p:cNvSpPr txBox="1"/>
          <p:nvPr/>
        </p:nvSpPr>
        <p:spPr>
          <a:xfrm>
            <a:off x="5909400" y="8685360"/>
            <a:ext cx="946800" cy="456840"/>
          </a:xfrm>
          <a:prstGeom prst="rect">
            <a:avLst/>
          </a:prstGeom>
        </p:spPr>
        <p:txBody>
          <a:bodyPr anchor="b"/>
          <a:p>
            <a:pPr algn="r">
              <a:lnSpc>
                <a:spcPct val="100000"/>
              </a:lnSpc>
            </a:pPr>
            <a:fld id="{4232FF6C-536B-4C74-86F9-BF7CC203EFA8}" type="slidenum">
              <a:rPr lang="en-US" sz="1200">
                <a:solidFill>
                  <a:srgbClr val="000000"/>
                </a:solidFill>
                <a:latin typeface="Segoe UI"/>
                <a:ea typeface="+mn-ea"/>
              </a:rPr>
              <a:t>&lt;number&gt;</a:t>
            </a:fld>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27" name="PlaceHolder 1"/>
          <p:cNvSpPr>
            <a:spLocks noGrp="1"/>
          </p:cNvSpPr>
          <p:nvPr>
            <p:ph type="body"/>
          </p:nvPr>
        </p:nvSpPr>
        <p:spPr>
          <a:xfrm>
            <a:off x="685800" y="4343400"/>
            <a:ext cx="5486040" cy="4114440"/>
          </a:xfrm>
          <a:prstGeom prst="rect">
            <a:avLst/>
          </a:prstGeom>
        </p:spPr>
        <p:txBody>
          <a:bodyPr/>
          <a:p>
            <a:endParaRPr/>
          </a:p>
        </p:txBody>
      </p:sp>
      <p:sp>
        <p:nvSpPr>
          <p:cNvPr id="1528"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 17</a:t>
            </a:r>
            <a:endParaRPr/>
          </a:p>
        </p:txBody>
      </p:sp>
      <p:sp>
        <p:nvSpPr>
          <p:cNvPr id="1529" name="TextShape 3"/>
          <p:cNvSpPr txBox="1"/>
          <p:nvPr/>
        </p:nvSpPr>
        <p:spPr>
          <a:xfrm>
            <a:off x="0" y="8686800"/>
            <a:ext cx="5920560" cy="355680"/>
          </a:xfrm>
          <a:prstGeom prst="rect">
            <a:avLst/>
          </a:prstGeom>
        </p:spPr>
        <p:txBody>
          <a:bodyPr anchor="b"/>
          <a:p>
            <a:pPr>
              <a:lnSpc>
                <a:spcPct val="100000"/>
              </a:lnSpc>
            </a:pPr>
            <a:r>
              <a:rPr lang="en-US" sz="400">
                <a:solidFill>
                  <a:srgbClr val="000000"/>
                </a:solidFill>
                <a:latin typeface="Segoe UI"/>
                <a:ea typeface="Segoe UI"/>
              </a:rPr>
              <a:t>© 2013 Microsoft Corporation. All rights reserved. Microsoft, Windows, and other product names are or may be registered trademarks and/or trademarks in the U.S. and/or other countries.</a:t>
            </a:r>
            <a:endParaRPr/>
          </a:p>
          <a:p>
            <a:pPr>
              <a:lnSpc>
                <a:spcPct val="100000"/>
              </a:lnSpc>
            </a:pPr>
            <a:r>
              <a:rPr lang="en-US" sz="400">
                <a:solidFill>
                  <a:srgbClr val="000000"/>
                </a:solidFill>
                <a:latin typeface="Segoe UI"/>
                <a:ea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a:p>
        </p:txBody>
      </p:sp>
      <p:sp>
        <p:nvSpPr>
          <p:cNvPr id="1530" name="TextShape 4"/>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531" name="TextShape 5"/>
          <p:cNvSpPr txBox="1"/>
          <p:nvPr/>
        </p:nvSpPr>
        <p:spPr>
          <a:xfrm>
            <a:off x="5909400" y="8685360"/>
            <a:ext cx="946800" cy="456840"/>
          </a:xfrm>
          <a:prstGeom prst="rect">
            <a:avLst/>
          </a:prstGeom>
        </p:spPr>
        <p:txBody>
          <a:bodyPr anchor="b"/>
          <a:p>
            <a:pPr algn="r">
              <a:lnSpc>
                <a:spcPct val="100000"/>
              </a:lnSpc>
            </a:pPr>
            <a:fld id="{AF95AD95-FE2F-4A96-BCB4-F0E85049D16B}" type="slidenum">
              <a:rPr lang="en-US" sz="1200">
                <a:solidFill>
                  <a:srgbClr val="000000"/>
                </a:solidFill>
                <a:latin typeface="Segoe UI"/>
                <a:ea typeface="+mn-ea"/>
              </a:rPr>
              <a:t>&lt;number&gt;</a:t>
            </a:fld>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32" name="PlaceHolder 1"/>
          <p:cNvSpPr>
            <a:spLocks noGrp="1"/>
          </p:cNvSpPr>
          <p:nvPr>
            <p:ph type="body"/>
          </p:nvPr>
        </p:nvSpPr>
        <p:spPr>
          <a:xfrm>
            <a:off x="685800" y="4343400"/>
            <a:ext cx="5486040" cy="4114440"/>
          </a:xfrm>
          <a:prstGeom prst="rect">
            <a:avLst/>
          </a:prstGeom>
        </p:spPr>
        <p:txBody>
          <a:bodyPr/>
          <a:p>
            <a:endParaRPr/>
          </a:p>
        </p:txBody>
      </p:sp>
      <p:sp>
        <p:nvSpPr>
          <p:cNvPr id="1533"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 17</a:t>
            </a:r>
            <a:endParaRPr/>
          </a:p>
        </p:txBody>
      </p:sp>
      <p:sp>
        <p:nvSpPr>
          <p:cNvPr id="1534" name="TextShape 3"/>
          <p:cNvSpPr txBox="1"/>
          <p:nvPr/>
        </p:nvSpPr>
        <p:spPr>
          <a:xfrm>
            <a:off x="0" y="8686800"/>
            <a:ext cx="5920560" cy="355680"/>
          </a:xfrm>
          <a:prstGeom prst="rect">
            <a:avLst/>
          </a:prstGeom>
        </p:spPr>
        <p:txBody>
          <a:bodyPr anchor="b"/>
          <a:p>
            <a:pPr>
              <a:lnSpc>
                <a:spcPct val="100000"/>
              </a:lnSpc>
            </a:pPr>
            <a:r>
              <a:rPr lang="en-US" sz="400">
                <a:solidFill>
                  <a:srgbClr val="000000"/>
                </a:solidFill>
                <a:latin typeface="Segoe UI"/>
                <a:ea typeface="Segoe UI"/>
              </a:rPr>
              <a:t>© 2013 Microsoft Corporation. All rights reserved. Microsoft, Windows, and other product names are or may be registered trademarks and/or trademarks in the U.S. and/or other countries.</a:t>
            </a:r>
            <a:endParaRPr/>
          </a:p>
          <a:p>
            <a:pPr>
              <a:lnSpc>
                <a:spcPct val="100000"/>
              </a:lnSpc>
            </a:pPr>
            <a:r>
              <a:rPr lang="en-US" sz="400">
                <a:solidFill>
                  <a:srgbClr val="000000"/>
                </a:solidFill>
                <a:latin typeface="Segoe UI"/>
                <a:ea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a:p>
        </p:txBody>
      </p:sp>
      <p:sp>
        <p:nvSpPr>
          <p:cNvPr id="1535" name="TextShape 4"/>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536" name="TextShape 5"/>
          <p:cNvSpPr txBox="1"/>
          <p:nvPr/>
        </p:nvSpPr>
        <p:spPr>
          <a:xfrm>
            <a:off x="5909400" y="8685360"/>
            <a:ext cx="946800" cy="456840"/>
          </a:xfrm>
          <a:prstGeom prst="rect">
            <a:avLst/>
          </a:prstGeom>
        </p:spPr>
        <p:txBody>
          <a:bodyPr anchor="b"/>
          <a:p>
            <a:pPr algn="r">
              <a:lnSpc>
                <a:spcPct val="100000"/>
              </a:lnSpc>
            </a:pPr>
            <a:fld id="{11BD8E15-BB20-4E45-9BA3-8E7466C54F35}" type="slidenum">
              <a:rPr lang="en-US" sz="1200">
                <a:solidFill>
                  <a:srgbClr val="000000"/>
                </a:solidFill>
                <a:latin typeface="Segoe UI"/>
                <a:ea typeface="+mn-ea"/>
              </a:rPr>
              <a:t>&lt;number&gt;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79" name="PlaceHolder 1"/>
          <p:cNvSpPr>
            <a:spLocks noGrp="1"/>
          </p:cNvSpPr>
          <p:nvPr>
            <p:ph type="body"/>
          </p:nvPr>
        </p:nvSpPr>
        <p:spPr>
          <a:xfrm>
            <a:off x="685800" y="4343400"/>
            <a:ext cx="5486040" cy="4114440"/>
          </a:xfrm>
          <a:prstGeom prst="rect">
            <a:avLst/>
          </a:prstGeom>
        </p:spPr>
        <p:txBody>
          <a:bodyPr/>
          <a:p>
            <a:endParaRPr/>
          </a:p>
        </p:txBody>
      </p:sp>
      <p:sp>
        <p:nvSpPr>
          <p:cNvPr id="1380"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 17</a:t>
            </a:r>
            <a:endParaRPr/>
          </a:p>
        </p:txBody>
      </p:sp>
      <p:sp>
        <p:nvSpPr>
          <p:cNvPr id="1381" name="TextShape 3"/>
          <p:cNvSpPr txBox="1"/>
          <p:nvPr/>
        </p:nvSpPr>
        <p:spPr>
          <a:xfrm>
            <a:off x="0" y="8686800"/>
            <a:ext cx="5920560" cy="355680"/>
          </a:xfrm>
          <a:prstGeom prst="rect">
            <a:avLst/>
          </a:prstGeom>
        </p:spPr>
        <p:txBody>
          <a:bodyPr anchor="b"/>
          <a:p>
            <a:pPr>
              <a:lnSpc>
                <a:spcPct val="100000"/>
              </a:lnSpc>
            </a:pPr>
            <a:r>
              <a:rPr lang="en-US" sz="400">
                <a:solidFill>
                  <a:srgbClr val="000000"/>
                </a:solidFill>
                <a:latin typeface="Segoe UI"/>
                <a:ea typeface="Segoe UI"/>
              </a:rPr>
              <a:t>© 2013 Microsoft Corporation. All rights reserved. Microsoft, Windows, and other product names are or may be registered trademarks and/or trademarks in the U.S. and/or other countries.</a:t>
            </a:r>
            <a:endParaRPr/>
          </a:p>
          <a:p>
            <a:pPr>
              <a:lnSpc>
                <a:spcPct val="100000"/>
              </a:lnSpc>
            </a:pPr>
            <a:r>
              <a:rPr lang="en-US" sz="400">
                <a:solidFill>
                  <a:srgbClr val="000000"/>
                </a:solidFill>
                <a:latin typeface="Segoe UI"/>
                <a:ea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a:p>
        </p:txBody>
      </p:sp>
      <p:sp>
        <p:nvSpPr>
          <p:cNvPr id="1382" name="TextShape 4"/>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383" name="TextShape 5"/>
          <p:cNvSpPr txBox="1"/>
          <p:nvPr/>
        </p:nvSpPr>
        <p:spPr>
          <a:xfrm>
            <a:off x="5909400" y="8685360"/>
            <a:ext cx="946800" cy="456840"/>
          </a:xfrm>
          <a:prstGeom prst="rect">
            <a:avLst/>
          </a:prstGeom>
        </p:spPr>
        <p:txBody>
          <a:bodyPr anchor="b"/>
          <a:p>
            <a:pPr algn="r">
              <a:lnSpc>
                <a:spcPct val="100000"/>
              </a:lnSpc>
            </a:pPr>
            <a:fld id="{761F6C5D-6443-483B-AAD2-A799B3375C57}" type="slidenum">
              <a:rPr lang="en-US" sz="1200">
                <a:solidFill>
                  <a:srgbClr val="000000"/>
                </a:solidFill>
                <a:latin typeface="Segoe UI"/>
                <a:ea typeface="+mn-ea"/>
              </a:rPr>
              <a:t>&lt;number&gt;</a:t>
            </a:fld>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37" name="PlaceHolder 1"/>
          <p:cNvSpPr>
            <a:spLocks noGrp="1"/>
          </p:cNvSpPr>
          <p:nvPr>
            <p:ph type="body"/>
          </p:nvPr>
        </p:nvSpPr>
        <p:spPr>
          <a:xfrm>
            <a:off x="685800" y="4343400"/>
            <a:ext cx="5486040" cy="4114440"/>
          </a:xfrm>
          <a:prstGeom prst="rect">
            <a:avLst/>
          </a:prstGeom>
        </p:spPr>
        <p:txBody>
          <a:bodyPr/>
          <a:p>
            <a:endParaRPr/>
          </a:p>
        </p:txBody>
      </p:sp>
      <p:sp>
        <p:nvSpPr>
          <p:cNvPr id="1538"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 17</a:t>
            </a:r>
            <a:endParaRPr/>
          </a:p>
        </p:txBody>
      </p:sp>
      <p:sp>
        <p:nvSpPr>
          <p:cNvPr id="1539" name="TextShape 3"/>
          <p:cNvSpPr txBox="1"/>
          <p:nvPr/>
        </p:nvSpPr>
        <p:spPr>
          <a:xfrm>
            <a:off x="0" y="8686800"/>
            <a:ext cx="5920560" cy="355680"/>
          </a:xfrm>
          <a:prstGeom prst="rect">
            <a:avLst/>
          </a:prstGeom>
        </p:spPr>
        <p:txBody>
          <a:bodyPr anchor="b"/>
          <a:p>
            <a:pPr>
              <a:lnSpc>
                <a:spcPct val="100000"/>
              </a:lnSpc>
            </a:pPr>
            <a:r>
              <a:rPr lang="en-US" sz="400">
                <a:solidFill>
                  <a:srgbClr val="000000"/>
                </a:solidFill>
                <a:latin typeface="Segoe UI"/>
                <a:ea typeface="Segoe UI"/>
              </a:rPr>
              <a:t>© 2013 Microsoft Corporation. All rights reserved. Microsoft, Windows, and other product names are or may be registered trademarks and/or trademarks in the U.S. and/or other countries.</a:t>
            </a:r>
            <a:endParaRPr/>
          </a:p>
          <a:p>
            <a:pPr>
              <a:lnSpc>
                <a:spcPct val="100000"/>
              </a:lnSpc>
            </a:pPr>
            <a:r>
              <a:rPr lang="en-US" sz="400">
                <a:solidFill>
                  <a:srgbClr val="000000"/>
                </a:solidFill>
                <a:latin typeface="Segoe UI"/>
                <a:ea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a:p>
        </p:txBody>
      </p:sp>
      <p:sp>
        <p:nvSpPr>
          <p:cNvPr id="1540" name="TextShape 4"/>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541" name="TextShape 5"/>
          <p:cNvSpPr txBox="1"/>
          <p:nvPr/>
        </p:nvSpPr>
        <p:spPr>
          <a:xfrm>
            <a:off x="5909400" y="8685360"/>
            <a:ext cx="946800" cy="456840"/>
          </a:xfrm>
          <a:prstGeom prst="rect">
            <a:avLst/>
          </a:prstGeom>
        </p:spPr>
        <p:txBody>
          <a:bodyPr anchor="b"/>
          <a:p>
            <a:pPr algn="r">
              <a:lnSpc>
                <a:spcPct val="100000"/>
              </a:lnSpc>
            </a:pPr>
            <a:fld id="{A9C27419-F9F6-417A-81D4-52C9F82272ED}" type="slidenum">
              <a:rPr lang="en-US" sz="1200">
                <a:solidFill>
                  <a:srgbClr val="000000"/>
                </a:solidFill>
                <a:latin typeface="Segoe UI"/>
                <a:ea typeface="+mn-ea"/>
              </a:rPr>
              <a:t>&lt;number&gt;</a:t>
            </a:fld>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42" name="PlaceHolder 1"/>
          <p:cNvSpPr>
            <a:spLocks noGrp="1"/>
          </p:cNvSpPr>
          <p:nvPr>
            <p:ph type="body"/>
          </p:nvPr>
        </p:nvSpPr>
        <p:spPr>
          <a:xfrm>
            <a:off x="685800" y="4343400"/>
            <a:ext cx="5486040" cy="4114440"/>
          </a:xfrm>
          <a:prstGeom prst="rect">
            <a:avLst/>
          </a:prstGeom>
        </p:spPr>
        <p:txBody>
          <a:bodyPr/>
          <a:p>
            <a:endParaRPr/>
          </a:p>
        </p:txBody>
      </p:sp>
      <p:sp>
        <p:nvSpPr>
          <p:cNvPr id="1543"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 17</a:t>
            </a:r>
            <a:endParaRPr/>
          </a:p>
        </p:txBody>
      </p:sp>
      <p:sp>
        <p:nvSpPr>
          <p:cNvPr id="1544" name="TextShape 3"/>
          <p:cNvSpPr txBox="1"/>
          <p:nvPr/>
        </p:nvSpPr>
        <p:spPr>
          <a:xfrm>
            <a:off x="0" y="8686800"/>
            <a:ext cx="5920560" cy="355680"/>
          </a:xfrm>
          <a:prstGeom prst="rect">
            <a:avLst/>
          </a:prstGeom>
        </p:spPr>
        <p:txBody>
          <a:bodyPr anchor="b"/>
          <a:p>
            <a:pPr>
              <a:lnSpc>
                <a:spcPct val="100000"/>
              </a:lnSpc>
            </a:pPr>
            <a:r>
              <a:rPr lang="en-US" sz="400">
                <a:solidFill>
                  <a:srgbClr val="000000"/>
                </a:solidFill>
                <a:latin typeface="Segoe UI"/>
                <a:ea typeface="Segoe UI"/>
              </a:rPr>
              <a:t>© 2013 Microsoft Corporation. All rights reserved. Microsoft, Windows, and other product names are or may be registered trademarks and/or trademarks in the U.S. and/or other countries.</a:t>
            </a:r>
            <a:endParaRPr/>
          </a:p>
          <a:p>
            <a:pPr>
              <a:lnSpc>
                <a:spcPct val="100000"/>
              </a:lnSpc>
            </a:pPr>
            <a:r>
              <a:rPr lang="en-US" sz="400">
                <a:solidFill>
                  <a:srgbClr val="000000"/>
                </a:solidFill>
                <a:latin typeface="Segoe UI"/>
                <a:ea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a:p>
        </p:txBody>
      </p:sp>
      <p:sp>
        <p:nvSpPr>
          <p:cNvPr id="1545" name="TextShape 4"/>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546" name="TextShape 5"/>
          <p:cNvSpPr txBox="1"/>
          <p:nvPr/>
        </p:nvSpPr>
        <p:spPr>
          <a:xfrm>
            <a:off x="5909400" y="8685360"/>
            <a:ext cx="946800" cy="456840"/>
          </a:xfrm>
          <a:prstGeom prst="rect">
            <a:avLst/>
          </a:prstGeom>
        </p:spPr>
        <p:txBody>
          <a:bodyPr anchor="b"/>
          <a:p>
            <a:pPr algn="r">
              <a:lnSpc>
                <a:spcPct val="100000"/>
              </a:lnSpc>
            </a:pPr>
            <a:fld id="{E470E6B5-01E3-4898-ABAE-70D3476D342A}" type="slidenum">
              <a:rPr lang="en-US" sz="1200">
                <a:solidFill>
                  <a:srgbClr val="000000"/>
                </a:solidFill>
                <a:latin typeface="Segoe UI"/>
                <a:ea typeface="+mn-ea"/>
              </a:rPr>
              <a:t>&lt;number&gt;</a:t>
            </a:fld>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47" name="PlaceHolder 1"/>
          <p:cNvSpPr>
            <a:spLocks noGrp="1"/>
          </p:cNvSpPr>
          <p:nvPr>
            <p:ph type="body"/>
          </p:nvPr>
        </p:nvSpPr>
        <p:spPr>
          <a:xfrm>
            <a:off x="685800" y="4343400"/>
            <a:ext cx="5486040" cy="4114440"/>
          </a:xfrm>
          <a:prstGeom prst="rect">
            <a:avLst/>
          </a:prstGeom>
        </p:spPr>
        <p:txBody>
          <a:bodyPr/>
          <a:p>
            <a:endParaRPr/>
          </a:p>
        </p:txBody>
      </p:sp>
      <p:sp>
        <p:nvSpPr>
          <p:cNvPr id="1548"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 17</a:t>
            </a:r>
            <a:endParaRPr/>
          </a:p>
        </p:txBody>
      </p:sp>
      <p:sp>
        <p:nvSpPr>
          <p:cNvPr id="1549" name="TextShape 3"/>
          <p:cNvSpPr txBox="1"/>
          <p:nvPr/>
        </p:nvSpPr>
        <p:spPr>
          <a:xfrm>
            <a:off x="0" y="8686800"/>
            <a:ext cx="5920560" cy="355680"/>
          </a:xfrm>
          <a:prstGeom prst="rect">
            <a:avLst/>
          </a:prstGeom>
        </p:spPr>
        <p:txBody>
          <a:bodyPr anchor="b"/>
          <a:p>
            <a:pPr>
              <a:lnSpc>
                <a:spcPct val="100000"/>
              </a:lnSpc>
            </a:pPr>
            <a:r>
              <a:rPr lang="en-US" sz="400">
                <a:solidFill>
                  <a:srgbClr val="000000"/>
                </a:solidFill>
                <a:latin typeface="Segoe UI"/>
                <a:ea typeface="Segoe UI"/>
              </a:rPr>
              <a:t>© 2013 Microsoft Corporation. All rights reserved. Microsoft, Windows, and other product names are or may be registered trademarks and/or trademarks in the U.S. and/or other countries.</a:t>
            </a:r>
            <a:endParaRPr/>
          </a:p>
          <a:p>
            <a:pPr>
              <a:lnSpc>
                <a:spcPct val="100000"/>
              </a:lnSpc>
            </a:pPr>
            <a:r>
              <a:rPr lang="en-US" sz="400">
                <a:solidFill>
                  <a:srgbClr val="000000"/>
                </a:solidFill>
                <a:latin typeface="Segoe UI"/>
                <a:ea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a:p>
        </p:txBody>
      </p:sp>
      <p:sp>
        <p:nvSpPr>
          <p:cNvPr id="1550" name="TextShape 4"/>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551" name="TextShape 5"/>
          <p:cNvSpPr txBox="1"/>
          <p:nvPr/>
        </p:nvSpPr>
        <p:spPr>
          <a:xfrm>
            <a:off x="5909400" y="8685360"/>
            <a:ext cx="946800" cy="456840"/>
          </a:xfrm>
          <a:prstGeom prst="rect">
            <a:avLst/>
          </a:prstGeom>
        </p:spPr>
        <p:txBody>
          <a:bodyPr anchor="b"/>
          <a:p>
            <a:pPr algn="r">
              <a:lnSpc>
                <a:spcPct val="100000"/>
              </a:lnSpc>
            </a:pPr>
            <a:fld id="{0C2260A5-7399-49FC-B6CC-AF63F1FE6A5F}" type="slidenum">
              <a:rPr lang="en-US" sz="1200">
                <a:solidFill>
                  <a:srgbClr val="000000"/>
                </a:solidFill>
                <a:latin typeface="Segoe UI"/>
                <a:ea typeface="+mn-ea"/>
              </a:rPr>
              <a:t>&lt;number&gt;</a:t>
            </a:fld>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52" name="PlaceHolder 1"/>
          <p:cNvSpPr>
            <a:spLocks noGrp="1"/>
          </p:cNvSpPr>
          <p:nvPr>
            <p:ph type="body"/>
          </p:nvPr>
        </p:nvSpPr>
        <p:spPr>
          <a:xfrm>
            <a:off x="685800" y="4343400"/>
            <a:ext cx="5486040" cy="4114440"/>
          </a:xfrm>
          <a:prstGeom prst="rect">
            <a:avLst/>
          </a:prstGeom>
        </p:spPr>
        <p:txBody>
          <a:bodyPr/>
          <a:p>
            <a:endParaRPr/>
          </a:p>
        </p:txBody>
      </p:sp>
      <p:sp>
        <p:nvSpPr>
          <p:cNvPr id="1553"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 17</a:t>
            </a:r>
            <a:endParaRPr/>
          </a:p>
        </p:txBody>
      </p:sp>
      <p:sp>
        <p:nvSpPr>
          <p:cNvPr id="1554" name="TextShape 3"/>
          <p:cNvSpPr txBox="1"/>
          <p:nvPr/>
        </p:nvSpPr>
        <p:spPr>
          <a:xfrm>
            <a:off x="0" y="8686800"/>
            <a:ext cx="5920560" cy="355680"/>
          </a:xfrm>
          <a:prstGeom prst="rect">
            <a:avLst/>
          </a:prstGeom>
        </p:spPr>
        <p:txBody>
          <a:bodyPr anchor="b"/>
          <a:p>
            <a:pPr>
              <a:lnSpc>
                <a:spcPct val="100000"/>
              </a:lnSpc>
            </a:pPr>
            <a:r>
              <a:rPr lang="en-US" sz="400">
                <a:solidFill>
                  <a:srgbClr val="000000"/>
                </a:solidFill>
                <a:latin typeface="Segoe UI"/>
                <a:ea typeface="Segoe UI"/>
              </a:rPr>
              <a:t>© 2013 Microsoft Corporation. All rights reserved. Microsoft, Windows, and other product names are or may be registered trademarks and/or trademarks in the U.S. and/or other countries.</a:t>
            </a:r>
            <a:endParaRPr/>
          </a:p>
          <a:p>
            <a:pPr>
              <a:lnSpc>
                <a:spcPct val="100000"/>
              </a:lnSpc>
            </a:pPr>
            <a:r>
              <a:rPr lang="en-US" sz="400">
                <a:solidFill>
                  <a:srgbClr val="000000"/>
                </a:solidFill>
                <a:latin typeface="Segoe UI"/>
                <a:ea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a:p>
        </p:txBody>
      </p:sp>
      <p:sp>
        <p:nvSpPr>
          <p:cNvPr id="1555" name="TextShape 4"/>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556" name="TextShape 5"/>
          <p:cNvSpPr txBox="1"/>
          <p:nvPr/>
        </p:nvSpPr>
        <p:spPr>
          <a:xfrm>
            <a:off x="5909400" y="8685360"/>
            <a:ext cx="946800" cy="456840"/>
          </a:xfrm>
          <a:prstGeom prst="rect">
            <a:avLst/>
          </a:prstGeom>
        </p:spPr>
        <p:txBody>
          <a:bodyPr anchor="b"/>
          <a:p>
            <a:pPr algn="r">
              <a:lnSpc>
                <a:spcPct val="100000"/>
              </a:lnSpc>
            </a:pPr>
            <a:fld id="{4246F805-5F1A-44A0-A779-DFC3DCA6B280}" type="slidenum">
              <a:rPr lang="en-US" sz="1200">
                <a:solidFill>
                  <a:srgbClr val="000000"/>
                </a:solidFill>
                <a:latin typeface="Segoe UI"/>
                <a:ea typeface="+mn-ea"/>
              </a:rPr>
              <a:t>&lt;number&gt;</a:t>
            </a:fld>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57" name="PlaceHolder 1"/>
          <p:cNvSpPr>
            <a:spLocks noGrp="1"/>
          </p:cNvSpPr>
          <p:nvPr>
            <p:ph type="body"/>
          </p:nvPr>
        </p:nvSpPr>
        <p:spPr>
          <a:xfrm>
            <a:off x="685800" y="4343400"/>
            <a:ext cx="5486040" cy="4114440"/>
          </a:xfrm>
          <a:prstGeom prst="rect">
            <a:avLst/>
          </a:prstGeom>
        </p:spPr>
        <p:txBody>
          <a:bodyPr/>
          <a:p>
            <a:endParaRPr/>
          </a:p>
        </p:txBody>
      </p:sp>
      <p:sp>
        <p:nvSpPr>
          <p:cNvPr id="1558"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 17</a:t>
            </a:r>
            <a:endParaRPr/>
          </a:p>
        </p:txBody>
      </p:sp>
      <p:sp>
        <p:nvSpPr>
          <p:cNvPr id="1559" name="TextShape 3"/>
          <p:cNvSpPr txBox="1"/>
          <p:nvPr/>
        </p:nvSpPr>
        <p:spPr>
          <a:xfrm>
            <a:off x="0" y="8686800"/>
            <a:ext cx="5920560" cy="355680"/>
          </a:xfrm>
          <a:prstGeom prst="rect">
            <a:avLst/>
          </a:prstGeom>
        </p:spPr>
        <p:txBody>
          <a:bodyPr anchor="b"/>
          <a:p>
            <a:pPr>
              <a:lnSpc>
                <a:spcPct val="100000"/>
              </a:lnSpc>
            </a:pPr>
            <a:r>
              <a:rPr lang="en-US" sz="400">
                <a:solidFill>
                  <a:srgbClr val="000000"/>
                </a:solidFill>
                <a:latin typeface="Segoe UI"/>
                <a:ea typeface="Segoe UI"/>
              </a:rPr>
              <a:t>© 2013 Microsoft Corporation. All rights reserved. Microsoft, Windows, and other product names are or may be registered trademarks and/or trademarks in the U.S. and/or other countries.</a:t>
            </a:r>
            <a:endParaRPr/>
          </a:p>
          <a:p>
            <a:pPr>
              <a:lnSpc>
                <a:spcPct val="100000"/>
              </a:lnSpc>
            </a:pPr>
            <a:r>
              <a:rPr lang="en-US" sz="400">
                <a:solidFill>
                  <a:srgbClr val="000000"/>
                </a:solidFill>
                <a:latin typeface="Segoe UI"/>
                <a:ea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a:p>
        </p:txBody>
      </p:sp>
      <p:sp>
        <p:nvSpPr>
          <p:cNvPr id="1560" name="TextShape 4"/>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561" name="TextShape 5"/>
          <p:cNvSpPr txBox="1"/>
          <p:nvPr/>
        </p:nvSpPr>
        <p:spPr>
          <a:xfrm>
            <a:off x="5909400" y="8685360"/>
            <a:ext cx="946800" cy="456840"/>
          </a:xfrm>
          <a:prstGeom prst="rect">
            <a:avLst/>
          </a:prstGeom>
        </p:spPr>
        <p:txBody>
          <a:bodyPr anchor="b"/>
          <a:p>
            <a:pPr algn="r">
              <a:lnSpc>
                <a:spcPct val="100000"/>
              </a:lnSpc>
            </a:pPr>
            <a:fld id="{36BFE7A8-5BCC-4392-BF6E-75CC9FABE8B3}" type="slidenum">
              <a:rPr lang="en-US" sz="1200">
                <a:solidFill>
                  <a:srgbClr val="000000"/>
                </a:solidFill>
                <a:latin typeface="Segoe UI"/>
                <a:ea typeface="+mn-ea"/>
              </a:rPr>
              <a:t>&lt;number&gt;</a:t>
            </a:fld>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62" name="TextShape 1"/>
          <p:cNvSpPr txBox="1"/>
          <p:nvPr/>
        </p:nvSpPr>
        <p:spPr>
          <a:xfrm>
            <a:off x="5909400" y="8685360"/>
            <a:ext cx="946800" cy="456840"/>
          </a:xfrm>
          <a:prstGeom prst="rect">
            <a:avLst/>
          </a:prstGeom>
        </p:spPr>
        <p:txBody>
          <a:bodyPr anchor="b"/>
          <a:p>
            <a:pPr algn="r">
              <a:lnSpc>
                <a:spcPct val="100000"/>
              </a:lnSpc>
            </a:pPr>
            <a:fld id="{97E7E110-A9C5-42A0-A98D-93875EA52542}" type="slidenum">
              <a:rPr lang="en-US" sz="1200">
                <a:latin typeface="Segoe UI"/>
              </a:rPr>
              <a:t>&lt;number&gt;</a:t>
            </a:fld>
            <a:endParaRPr/>
          </a:p>
        </p:txBody>
      </p:sp>
      <p:sp>
        <p:nvSpPr>
          <p:cNvPr id="1563" name="CustomShape 2"/>
          <p:cNvSpPr/>
          <p:nvPr/>
        </p:nvSpPr>
        <p:spPr>
          <a:xfrm>
            <a:off x="125280" y="1630440"/>
            <a:ext cx="6470280" cy="5422680"/>
          </a:xfrm>
          <a:prstGeom prst="rect">
            <a:avLst/>
          </a:prstGeom>
          <a:noFill/>
          <a:ln w="9360">
            <a:noFill/>
          </a:ln>
        </p:spPr>
        <p:txBody>
          <a:bodyPr lIns="93240" rIns="93240" tIns="45000" bIns="45000"/>
          <a:p>
            <a:pPr>
              <a:lnSpc>
                <a:spcPct val="100000"/>
              </a:lnSpc>
            </a:pPr>
            <a:r>
              <a:rPr lang="en-US" sz="1200">
                <a:solidFill>
                  <a:srgbClr val="000000"/>
                </a:solidFill>
                <a:latin typeface="+mn-lt"/>
                <a:ea typeface="+mn-ea"/>
              </a:rPr>
              <a:t>	</a:t>
            </a:r>
            <a:endParaRPr/>
          </a:p>
        </p:txBody>
      </p:sp>
      <p:sp>
        <p:nvSpPr>
          <p:cNvPr id="1564" name="PlaceHolder 3"/>
          <p:cNvSpPr>
            <a:spLocks noGrp="1"/>
          </p:cNvSpPr>
          <p:nvPr>
            <p:ph type="body"/>
          </p:nvPr>
        </p:nvSpPr>
        <p:spPr>
          <a:xfrm>
            <a:off x="200160" y="1782720"/>
            <a:ext cx="6470280" cy="6651360"/>
          </a:xfrm>
          <a:prstGeom prst="rect">
            <a:avLst/>
          </a:prstGeom>
        </p:spPr>
        <p:txBody>
          <a:bodyPr lIns="93240" rIns="93240" tIns="45000" bIns="45000"/>
          <a:p>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65" name="PlaceHolder 1"/>
          <p:cNvSpPr>
            <a:spLocks noGrp="1"/>
          </p:cNvSpPr>
          <p:nvPr>
            <p:ph type="body"/>
          </p:nvPr>
        </p:nvSpPr>
        <p:spPr>
          <a:xfrm>
            <a:off x="685800" y="4343400"/>
            <a:ext cx="5486040" cy="4114440"/>
          </a:xfrm>
          <a:prstGeom prst="rect">
            <a:avLst/>
          </a:prstGeom>
        </p:spPr>
        <p:txBody>
          <a:bodyPr/>
          <a:p>
            <a:endParaRPr/>
          </a:p>
        </p:txBody>
      </p:sp>
      <p:sp>
        <p:nvSpPr>
          <p:cNvPr id="1566" name="TextShape 2"/>
          <p:cNvSpPr txBox="1"/>
          <p:nvPr/>
        </p:nvSpPr>
        <p:spPr>
          <a:xfrm>
            <a:off x="0" y="0"/>
            <a:ext cx="2971440" cy="456840"/>
          </a:xfrm>
          <a:prstGeom prst="rect">
            <a:avLst/>
          </a:prstGeom>
        </p:spPr>
        <p:txBody>
          <a:bodyPr/>
          <a:p>
            <a:endParaRPr/>
          </a:p>
        </p:txBody>
      </p:sp>
      <p:sp>
        <p:nvSpPr>
          <p:cNvPr id="1567" name="TextShape 3"/>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r>
              <a:rPr lang="en-US" sz="1200">
                <a:solidFill>
                  <a:srgbClr val="000000"/>
                </a:solidFill>
                <a:latin typeface="Segoe UI"/>
                <a:ea typeface="+mn-ea"/>
              </a:rPr>
              <a:t> </a:t>
            </a:r>
            <a:r>
              <a:rPr lang="en-US" sz="1200">
                <a:solidFill>
                  <a:srgbClr val="000000"/>
                </a:solidFill>
                <a:latin typeface="Segoe UI"/>
                <a:ea typeface="+mn-ea"/>
              </a:rPr>
              <a:t>05:23:26 PM</a:t>
            </a:r>
            <a:endParaRPr/>
          </a:p>
        </p:txBody>
      </p:sp>
      <p:sp>
        <p:nvSpPr>
          <p:cNvPr id="1568" name="TextShape 4"/>
          <p:cNvSpPr txBox="1"/>
          <p:nvPr/>
        </p:nvSpPr>
        <p:spPr>
          <a:xfrm>
            <a:off x="5909400" y="8685360"/>
            <a:ext cx="946800" cy="456840"/>
          </a:xfrm>
          <a:prstGeom prst="rect">
            <a:avLst/>
          </a:prstGeom>
        </p:spPr>
        <p:txBody>
          <a:bodyPr anchor="b"/>
          <a:p>
            <a:pPr algn="r">
              <a:lnSpc>
                <a:spcPct val="100000"/>
              </a:lnSpc>
            </a:pPr>
            <a:fld id="{B25F872B-B73A-49B0-9176-98B6FC66D6AC}" type="slidenum">
              <a:rPr lang="en-US" sz="1200">
                <a:solidFill>
                  <a:srgbClr val="000000"/>
                </a:solidFill>
                <a:latin typeface="Segoe UI"/>
                <a:ea typeface="+mn-ea"/>
              </a:rPr>
              <a:t>&lt;number&gt;</a:t>
            </a:fld>
            <a:endParaRPr/>
          </a:p>
        </p:txBody>
      </p:sp>
      <p:sp>
        <p:nvSpPr>
          <p:cNvPr id="1569" name="TextShape 5"/>
          <p:cNvSpPr txBox="1"/>
          <p:nvPr/>
        </p:nvSpPr>
        <p:spPr>
          <a:xfrm>
            <a:off x="0" y="8686800"/>
            <a:ext cx="5920560" cy="355680"/>
          </a:xfrm>
          <a:prstGeom prst="rect">
            <a:avLst/>
          </a:prstGeom>
        </p:spPr>
        <p:txBody>
          <a:bodyPr anchor="b"/>
          <a:p>
            <a:pPr>
              <a:lnSpc>
                <a:spcPct val="100000"/>
              </a:lnSpc>
            </a:pPr>
            <a:r>
              <a:rPr lang="en-US" sz="400">
                <a:solidFill>
                  <a:srgbClr val="000000"/>
                </a:solidFill>
                <a:latin typeface="Segoe UI"/>
                <a:ea typeface="Segoe UI"/>
              </a:rPr>
              <a:t>© 2014 Microsoft Corporation. All rights reserved. MICROSOFT MAKES NO WARRANTIES, EXPRESS, IMPLIED OR STATUTORY, AS TO THE INFORMATION IN THIS PRESENTATION.</a:t>
            </a:r>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84" name="PlaceHolder 1"/>
          <p:cNvSpPr>
            <a:spLocks noGrp="1"/>
          </p:cNvSpPr>
          <p:nvPr>
            <p:ph type="body"/>
          </p:nvPr>
        </p:nvSpPr>
        <p:spPr>
          <a:xfrm>
            <a:off x="685800" y="4343400"/>
            <a:ext cx="5486040" cy="4114440"/>
          </a:xfrm>
          <a:prstGeom prst="rect">
            <a:avLst/>
          </a:prstGeom>
        </p:spPr>
        <p:txBody>
          <a:bodyPr/>
          <a:p>
            <a:endParaRPr/>
          </a:p>
        </p:txBody>
      </p:sp>
      <p:sp>
        <p:nvSpPr>
          <p:cNvPr id="1385"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 17</a:t>
            </a:r>
            <a:endParaRPr/>
          </a:p>
        </p:txBody>
      </p:sp>
      <p:sp>
        <p:nvSpPr>
          <p:cNvPr id="1386" name="TextShape 3"/>
          <p:cNvSpPr txBox="1"/>
          <p:nvPr/>
        </p:nvSpPr>
        <p:spPr>
          <a:xfrm>
            <a:off x="0" y="8686800"/>
            <a:ext cx="5920560" cy="355680"/>
          </a:xfrm>
          <a:prstGeom prst="rect">
            <a:avLst/>
          </a:prstGeom>
        </p:spPr>
        <p:txBody>
          <a:bodyPr anchor="b"/>
          <a:p>
            <a:pPr>
              <a:lnSpc>
                <a:spcPct val="100000"/>
              </a:lnSpc>
            </a:pPr>
            <a:r>
              <a:rPr lang="en-US" sz="400">
                <a:solidFill>
                  <a:srgbClr val="000000"/>
                </a:solidFill>
                <a:latin typeface="Segoe UI"/>
                <a:ea typeface="Segoe UI"/>
              </a:rPr>
              <a:t>© 2013 Microsoft Corporation. All rights reserved. Microsoft, Windows, and other product names are or may be registered trademarks and/or trademarks in the U.S. and/or other countries.</a:t>
            </a:r>
            <a:endParaRPr/>
          </a:p>
          <a:p>
            <a:pPr>
              <a:lnSpc>
                <a:spcPct val="100000"/>
              </a:lnSpc>
            </a:pPr>
            <a:r>
              <a:rPr lang="en-US" sz="400">
                <a:solidFill>
                  <a:srgbClr val="000000"/>
                </a:solidFill>
                <a:latin typeface="Segoe UI"/>
                <a:ea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a:p>
        </p:txBody>
      </p:sp>
      <p:sp>
        <p:nvSpPr>
          <p:cNvPr id="1387" name="TextShape 4"/>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388" name="TextShape 5"/>
          <p:cNvSpPr txBox="1"/>
          <p:nvPr/>
        </p:nvSpPr>
        <p:spPr>
          <a:xfrm>
            <a:off x="5909400" y="8685360"/>
            <a:ext cx="946800" cy="456840"/>
          </a:xfrm>
          <a:prstGeom prst="rect">
            <a:avLst/>
          </a:prstGeom>
        </p:spPr>
        <p:txBody>
          <a:bodyPr anchor="b"/>
          <a:p>
            <a:pPr algn="r">
              <a:lnSpc>
                <a:spcPct val="100000"/>
              </a:lnSpc>
            </a:pPr>
            <a:fld id="{079599C8-2945-4F75-870A-ACD2D41908FC}" type="slidenum">
              <a:rPr lang="en-US" sz="1200">
                <a:solidFill>
                  <a:srgbClr val="000000"/>
                </a:solidFill>
                <a:latin typeface="Segoe UI"/>
                <a:ea typeface="+mn-ea"/>
              </a:rPr>
              <a:t>&lt;number&gt;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89" name="PlaceHolder 1"/>
          <p:cNvSpPr>
            <a:spLocks noGrp="1"/>
          </p:cNvSpPr>
          <p:nvPr>
            <p:ph type="body"/>
          </p:nvPr>
        </p:nvSpPr>
        <p:spPr>
          <a:xfrm>
            <a:off x="685800" y="4343400"/>
            <a:ext cx="5486040" cy="4114440"/>
          </a:xfrm>
          <a:prstGeom prst="rect">
            <a:avLst/>
          </a:prstGeom>
        </p:spPr>
        <p:txBody>
          <a:bodyPr/>
          <a:p>
            <a:endParaRPr/>
          </a:p>
        </p:txBody>
      </p:sp>
      <p:sp>
        <p:nvSpPr>
          <p:cNvPr id="1390" name="TextShape 2"/>
          <p:cNvSpPr txBox="1"/>
          <p:nvPr/>
        </p:nvSpPr>
        <p:spPr>
          <a:xfrm>
            <a:off x="0" y="0"/>
            <a:ext cx="2971440" cy="456840"/>
          </a:xfrm>
          <a:prstGeom prst="rect">
            <a:avLst/>
          </a:prstGeom>
        </p:spPr>
        <p:txBody>
          <a:bodyPr/>
          <a:p>
            <a:endParaRPr/>
          </a:p>
        </p:txBody>
      </p:sp>
      <p:sp>
        <p:nvSpPr>
          <p:cNvPr id="1391" name="TextShape 3"/>
          <p:cNvSpPr txBox="1"/>
          <p:nvPr/>
        </p:nvSpPr>
        <p:spPr>
          <a:xfrm>
            <a:off x="0" y="8686800"/>
            <a:ext cx="5920560" cy="355680"/>
          </a:xfrm>
          <a:prstGeom prst="rect">
            <a:avLst/>
          </a:prstGeom>
        </p:spPr>
        <p:txBody>
          <a:bodyPr anchor="b"/>
          <a:p>
            <a:pPr>
              <a:lnSpc>
                <a:spcPct val="100000"/>
              </a:lnSpc>
            </a:pPr>
            <a:r>
              <a:rPr lang="en-US" sz="400">
                <a:solidFill>
                  <a:srgbClr val="000000"/>
                </a:solidFill>
                <a:latin typeface="Segoe UI"/>
                <a:ea typeface="Segoe UI"/>
              </a:rPr>
              <a:t>© 2014 Microsoft Corporation. All rights reserved. MICROSOFT MAKES NO WARRANTIES, EXPRESS, IMPLIED OR STATUTORY, AS TO THE INFORMATION IN THIS PRESENTATION.</a:t>
            </a:r>
            <a:endParaRPr/>
          </a:p>
        </p:txBody>
      </p:sp>
      <p:sp>
        <p:nvSpPr>
          <p:cNvPr id="1392" name="TextShape 4"/>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r>
              <a:rPr lang="en-US" sz="1200">
                <a:solidFill>
                  <a:srgbClr val="000000"/>
                </a:solidFill>
                <a:latin typeface="Segoe UI"/>
                <a:ea typeface="+mn-ea"/>
              </a:rPr>
              <a:t> </a:t>
            </a:r>
            <a:r>
              <a:rPr lang="en-US" sz="1200">
                <a:solidFill>
                  <a:srgbClr val="000000"/>
                </a:solidFill>
                <a:latin typeface="Segoe UI"/>
                <a:ea typeface="+mn-ea"/>
              </a:rPr>
              <a:t>05:23:26 PM</a:t>
            </a:r>
            <a:endParaRPr/>
          </a:p>
        </p:txBody>
      </p:sp>
      <p:sp>
        <p:nvSpPr>
          <p:cNvPr id="1393" name="TextShape 5"/>
          <p:cNvSpPr txBox="1"/>
          <p:nvPr/>
        </p:nvSpPr>
        <p:spPr>
          <a:xfrm>
            <a:off x="5909400" y="8685360"/>
            <a:ext cx="946800" cy="456840"/>
          </a:xfrm>
          <a:prstGeom prst="rect">
            <a:avLst/>
          </a:prstGeom>
        </p:spPr>
        <p:txBody>
          <a:bodyPr anchor="b"/>
          <a:p>
            <a:pPr algn="r">
              <a:lnSpc>
                <a:spcPct val="100000"/>
              </a:lnSpc>
            </a:pPr>
            <a:fld id="{29BCD607-CEB3-4A32-A2D3-41A21149402B}" type="slidenum">
              <a:rPr lang="en-US" sz="1200">
                <a:solidFill>
                  <a:srgbClr val="000000"/>
                </a:solidFill>
                <a:latin typeface="Segoe UI"/>
                <a:ea typeface="+mn-ea"/>
              </a:rPr>
              <a:t>&lt;number&gt;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94" name="PlaceHolder 1"/>
          <p:cNvSpPr>
            <a:spLocks noGrp="1"/>
          </p:cNvSpPr>
          <p:nvPr>
            <p:ph type="body"/>
          </p:nvPr>
        </p:nvSpPr>
        <p:spPr>
          <a:xfrm>
            <a:off x="685800" y="4343400"/>
            <a:ext cx="5486040" cy="4114440"/>
          </a:xfrm>
          <a:prstGeom prst="rect">
            <a:avLst/>
          </a:prstGeom>
        </p:spPr>
        <p:txBody>
          <a:bodyPr/>
          <a:p>
            <a:endParaRPr/>
          </a:p>
        </p:txBody>
      </p:sp>
      <p:sp>
        <p:nvSpPr>
          <p:cNvPr id="1395" name="TextShape 2"/>
          <p:cNvSpPr txBox="1"/>
          <p:nvPr/>
        </p:nvSpPr>
        <p:spPr>
          <a:xfrm>
            <a:off x="0" y="0"/>
            <a:ext cx="2971440" cy="456840"/>
          </a:xfrm>
          <a:prstGeom prst="rect">
            <a:avLst/>
          </a:prstGeom>
        </p:spPr>
        <p:txBody>
          <a:bodyPr/>
          <a:p>
            <a:pPr>
              <a:lnSpc>
                <a:spcPct val="100000"/>
              </a:lnSpc>
            </a:pPr>
            <a:r>
              <a:rPr lang="en-US" sz="1200">
                <a:solidFill>
                  <a:srgbClr val="000000"/>
                </a:solidFill>
                <a:latin typeface="Segoe UI"/>
                <a:ea typeface="+mn-ea"/>
              </a:rPr>
              <a:t>TechReady12</a:t>
            </a:r>
            <a:endParaRPr/>
          </a:p>
        </p:txBody>
      </p:sp>
      <p:sp>
        <p:nvSpPr>
          <p:cNvPr id="1396" name="TextShape 3"/>
          <p:cNvSpPr txBox="1"/>
          <p:nvPr/>
        </p:nvSpPr>
        <p:spPr>
          <a:xfrm>
            <a:off x="3884760" y="0"/>
            <a:ext cx="2971440" cy="456840"/>
          </a:xfrm>
          <a:prstGeom prst="rect">
            <a:avLst/>
          </a:prstGeom>
        </p:spPr>
        <p:txBody>
          <a:bodyPr/>
          <a:p>
            <a:pPr algn="r">
              <a:lnSpc>
                <a:spcPct val="100000"/>
              </a:lnSpc>
            </a:pPr>
            <a:r>
              <a:rPr lang="en-US" sz="1200">
                <a:solidFill>
                  <a:srgbClr val="000000"/>
                </a:solidFill>
                <a:latin typeface="Segoe UI"/>
                <a:ea typeface="+mn-ea"/>
              </a:rPr>
              <a:t>5/7/15</a:t>
            </a:r>
            <a:endParaRPr/>
          </a:p>
        </p:txBody>
      </p:sp>
      <p:sp>
        <p:nvSpPr>
          <p:cNvPr id="1397" name="TextShape 4"/>
          <p:cNvSpPr txBox="1"/>
          <p:nvPr/>
        </p:nvSpPr>
        <p:spPr>
          <a:xfrm>
            <a:off x="0" y="8686800"/>
            <a:ext cx="5920560" cy="355680"/>
          </a:xfrm>
          <a:prstGeom prst="rect">
            <a:avLst/>
          </a:prstGeom>
        </p:spPr>
        <p:txBody>
          <a:bodyPr anchor="b"/>
          <a:p>
            <a:pPr>
              <a:lnSpc>
                <a:spcPct val="100000"/>
              </a:lnSpc>
            </a:pPr>
            <a:r>
              <a:rPr lang="en-US" sz="1200">
                <a:solidFill>
                  <a:srgbClr val="000000"/>
                </a:solidFill>
                <a:latin typeface="Segoe UI"/>
                <a:ea typeface="+mn-ea"/>
              </a:rPr>
              <a:t>© 2011 Microsoft Corporation. All rights reserved. Microsoft, Windows, Windows Vista and other product names are or may be registered trademarks and/or trademarks in the U.S. and/or other countries.</a:t>
            </a:r>
            <a:endParaRPr/>
          </a:p>
          <a:p>
            <a:pPr>
              <a:lnSpc>
                <a:spcPct val="100000"/>
              </a:lnSpc>
            </a:pPr>
            <a:r>
              <a:rPr lang="en-US" sz="1200">
                <a:solidFill>
                  <a:srgbClr val="000000"/>
                </a:solidFill>
                <a:latin typeface="Segoe UI"/>
                <a:ea typeface="+mn-ea"/>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1200">
                <a:solidFill>
                  <a:srgbClr val="000000"/>
                </a:solidFill>
                <a:latin typeface="Segoe UI"/>
                <a:ea typeface="+mn-ea"/>
              </a:rPr>
              <a:t>
</a:t>
            </a:r>
            <a:r>
              <a:rPr lang="en-US" sz="1200">
                <a:solidFill>
                  <a:srgbClr val="000000"/>
                </a:solidFill>
                <a:latin typeface="Segoe UI"/>
                <a:ea typeface="+mn-ea"/>
              </a:rPr>
              <a:t>MICROSOFT MAKES NO WARRANTIES, EXPRESS, IMPLIED OR STATUTORY, AS TO THE INFORMATION IN THIS PRESENTATION.</a:t>
            </a:r>
            <a:endParaRPr/>
          </a:p>
        </p:txBody>
      </p:sp>
      <p:sp>
        <p:nvSpPr>
          <p:cNvPr id="1398" name="TextShape 5"/>
          <p:cNvSpPr txBox="1"/>
          <p:nvPr/>
        </p:nvSpPr>
        <p:spPr>
          <a:xfrm>
            <a:off x="5909400" y="8685360"/>
            <a:ext cx="946800" cy="456840"/>
          </a:xfrm>
          <a:prstGeom prst="rect">
            <a:avLst/>
          </a:prstGeom>
        </p:spPr>
        <p:txBody>
          <a:bodyPr anchor="b"/>
          <a:p>
            <a:pPr algn="r">
              <a:lnSpc>
                <a:spcPct val="100000"/>
              </a:lnSpc>
            </a:pPr>
            <a:fld id="{9EFB0B3C-D3EF-4D27-8DDF-EFD2889C3BEF}" type="slidenum">
              <a:rPr lang="en-US" sz="1200">
                <a:solidFill>
                  <a:srgbClr val="000000"/>
                </a:solidFill>
                <a:latin typeface="Segoe UI"/>
                <a:ea typeface="+mn-ea"/>
              </a:rPr>
              <a:t>&lt;number&gt;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99" name="PlaceHolder 1"/>
          <p:cNvSpPr>
            <a:spLocks noGrp="1"/>
          </p:cNvSpPr>
          <p:nvPr>
            <p:ph type="body"/>
          </p:nvPr>
        </p:nvSpPr>
        <p:spPr>
          <a:xfrm>
            <a:off x="685800" y="4343400"/>
            <a:ext cx="5486040" cy="4114440"/>
          </a:xfrm>
          <a:prstGeom prst="rect">
            <a:avLst/>
          </a:prstGeom>
        </p:spPr>
        <p:txBody>
          <a:bodyPr/>
          <a:p>
            <a:endParaRPr/>
          </a:p>
        </p:txBody>
      </p:sp>
      <p:sp>
        <p:nvSpPr>
          <p:cNvPr id="1400" name="TextShape 2"/>
          <p:cNvSpPr txBox="1"/>
          <p:nvPr/>
        </p:nvSpPr>
        <p:spPr>
          <a:xfrm>
            <a:off x="5909400" y="8685360"/>
            <a:ext cx="946800" cy="456840"/>
          </a:xfrm>
          <a:prstGeom prst="rect">
            <a:avLst/>
          </a:prstGeom>
        </p:spPr>
        <p:txBody>
          <a:bodyPr anchor="b"/>
          <a:p>
            <a:pPr>
              <a:lnSpc>
                <a:spcPct val="100000"/>
              </a:lnSpc>
            </a:pPr>
            <a:fld id="{523BF1F1-48BD-4CCF-9626-911B6D89C763}" type="slidenum">
              <a:rPr lang="en-US" sz="1200">
                <a:solidFill>
                  <a:srgbClr val="000000"/>
                </a:solidFill>
                <a:latin typeface="Segoe UI"/>
                <a:ea typeface="+mn-ea"/>
              </a:rPr>
              <a:t>&lt;number&gt;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01" name="PlaceHolder 1"/>
          <p:cNvSpPr>
            <a:spLocks noGrp="1"/>
          </p:cNvSpPr>
          <p:nvPr>
            <p:ph type="body"/>
          </p:nvPr>
        </p:nvSpPr>
        <p:spPr>
          <a:xfrm>
            <a:off x="685800" y="4343400"/>
            <a:ext cx="5486040" cy="4114440"/>
          </a:xfrm>
          <a:prstGeom prst="rect">
            <a:avLst/>
          </a:prstGeom>
        </p:spPr>
        <p:txBody>
          <a:bodyPr/>
          <a:p>
            <a:endParaRPr/>
          </a:p>
        </p:txBody>
      </p:sp>
      <p:sp>
        <p:nvSpPr>
          <p:cNvPr id="1402" name="TextShape 2"/>
          <p:cNvSpPr txBox="1"/>
          <p:nvPr/>
        </p:nvSpPr>
        <p:spPr>
          <a:xfrm>
            <a:off x="5909400" y="8685360"/>
            <a:ext cx="946800" cy="456840"/>
          </a:xfrm>
          <a:prstGeom prst="rect">
            <a:avLst/>
          </a:prstGeom>
        </p:spPr>
        <p:txBody>
          <a:bodyPr anchor="b"/>
          <a:p>
            <a:pPr algn="r">
              <a:lnSpc>
                <a:spcPct val="100000"/>
              </a:lnSpc>
            </a:pPr>
            <a:fld id="{68977A8C-538A-40BF-9C37-237DFB540210}" type="slidenum">
              <a:rPr lang="en-US" sz="1200">
                <a:solidFill>
                  <a:srgbClr val="000000"/>
                </a:solidFill>
                <a:latin typeface="Segoe UI"/>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17.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21.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 Id="rId3" Type="http://schemas.openxmlformats.org/officeDocument/2006/relationships/image" Target="../media/image24.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8.png"/><Relationship Id="rId3" Type="http://schemas.openxmlformats.org/officeDocument/2006/relationships/image" Target="../media/image29.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32" name="PlaceHolder 2"/>
          <p:cNvSpPr>
            <a:spLocks noGrp="1"/>
          </p:cNvSpPr>
          <p:nvPr>
            <p:ph type="body"/>
          </p:nvPr>
        </p:nvSpPr>
        <p:spPr>
          <a:xfrm>
            <a:off x="621720" y="1636560"/>
            <a:ext cx="11192400" cy="1934640"/>
          </a:xfrm>
          <a:prstGeom prst="rect">
            <a:avLst/>
          </a:prstGeom>
        </p:spPr>
        <p:txBody>
          <a:bodyPr lIns="0" rIns="0" tIns="0" bIns="0"/>
          <a:p>
            <a:endParaRPr/>
          </a:p>
        </p:txBody>
      </p:sp>
      <p:sp>
        <p:nvSpPr>
          <p:cNvPr id="33" name="PlaceHolder 3"/>
          <p:cNvSpPr>
            <a:spLocks noGrp="1"/>
          </p:cNvSpPr>
          <p:nvPr>
            <p:ph type="body"/>
          </p:nvPr>
        </p:nvSpPr>
        <p:spPr>
          <a:xfrm>
            <a:off x="621720" y="3755520"/>
            <a:ext cx="11192400" cy="19346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35" name="PlaceHolder 2"/>
          <p:cNvSpPr>
            <a:spLocks noGrp="1"/>
          </p:cNvSpPr>
          <p:nvPr>
            <p:ph type="body"/>
          </p:nvPr>
        </p:nvSpPr>
        <p:spPr>
          <a:xfrm>
            <a:off x="621720" y="1636560"/>
            <a:ext cx="5461560" cy="1934640"/>
          </a:xfrm>
          <a:prstGeom prst="rect">
            <a:avLst/>
          </a:prstGeom>
        </p:spPr>
        <p:txBody>
          <a:bodyPr lIns="0" rIns="0" tIns="0" bIns="0"/>
          <a:p>
            <a:endParaRPr/>
          </a:p>
        </p:txBody>
      </p:sp>
      <p:sp>
        <p:nvSpPr>
          <p:cNvPr id="36" name="PlaceHolder 3"/>
          <p:cNvSpPr>
            <a:spLocks noGrp="1"/>
          </p:cNvSpPr>
          <p:nvPr>
            <p:ph type="body"/>
          </p:nvPr>
        </p:nvSpPr>
        <p:spPr>
          <a:xfrm>
            <a:off x="6356880" y="1636560"/>
            <a:ext cx="5461560" cy="1934640"/>
          </a:xfrm>
          <a:prstGeom prst="rect">
            <a:avLst/>
          </a:prstGeom>
        </p:spPr>
        <p:txBody>
          <a:bodyPr lIns="0" rIns="0" tIns="0" bIns="0"/>
          <a:p>
            <a:endParaRPr/>
          </a:p>
        </p:txBody>
      </p:sp>
      <p:sp>
        <p:nvSpPr>
          <p:cNvPr id="37" name="PlaceHolder 4"/>
          <p:cNvSpPr>
            <a:spLocks noGrp="1"/>
          </p:cNvSpPr>
          <p:nvPr>
            <p:ph type="body"/>
          </p:nvPr>
        </p:nvSpPr>
        <p:spPr>
          <a:xfrm>
            <a:off x="6356880" y="3755520"/>
            <a:ext cx="5461560" cy="1934640"/>
          </a:xfrm>
          <a:prstGeom prst="rect">
            <a:avLst/>
          </a:prstGeom>
        </p:spPr>
        <p:txBody>
          <a:bodyPr lIns="0" rIns="0" tIns="0" bIns="0"/>
          <a:p>
            <a:endParaRPr/>
          </a:p>
        </p:txBody>
      </p:sp>
      <p:sp>
        <p:nvSpPr>
          <p:cNvPr id="38" name="PlaceHolder 5"/>
          <p:cNvSpPr>
            <a:spLocks noGrp="1"/>
          </p:cNvSpPr>
          <p:nvPr>
            <p:ph type="body"/>
          </p:nvPr>
        </p:nvSpPr>
        <p:spPr>
          <a:xfrm>
            <a:off x="621720" y="3755520"/>
            <a:ext cx="5461560" cy="19346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40" name="PlaceHolder 2"/>
          <p:cNvSpPr>
            <a:spLocks noGrp="1"/>
          </p:cNvSpPr>
          <p:nvPr>
            <p:ph type="body"/>
          </p:nvPr>
        </p:nvSpPr>
        <p:spPr>
          <a:xfrm>
            <a:off x="621720" y="1636560"/>
            <a:ext cx="11192400" cy="4056120"/>
          </a:xfrm>
          <a:prstGeom prst="rect">
            <a:avLst/>
          </a:prstGeom>
        </p:spPr>
        <p:txBody>
          <a:bodyPr lIns="0" rIns="0" tIns="0" bIns="0"/>
          <a:p>
            <a:endParaRPr/>
          </a:p>
        </p:txBody>
      </p:sp>
      <p:sp>
        <p:nvSpPr>
          <p:cNvPr id="41" name="PlaceHolder 3"/>
          <p:cNvSpPr>
            <a:spLocks noGrp="1"/>
          </p:cNvSpPr>
          <p:nvPr>
            <p:ph type="body"/>
          </p:nvPr>
        </p:nvSpPr>
        <p:spPr>
          <a:xfrm>
            <a:off x="621720" y="1636560"/>
            <a:ext cx="11192400" cy="4056120"/>
          </a:xfrm>
          <a:prstGeom prst="rect">
            <a:avLst/>
          </a:prstGeom>
        </p:spPr>
        <p:txBody>
          <a:bodyPr lIns="0" rIns="0" tIns="0" bIns="0"/>
          <a:p>
            <a:endParaRPr/>
          </a:p>
        </p:txBody>
      </p:sp>
      <p:pic>
        <p:nvPicPr>
          <p:cNvPr id="42" name="" descr=""/>
          <p:cNvPicPr/>
          <p:nvPr/>
        </p:nvPicPr>
        <p:blipFill>
          <a:blip r:embed="rId2"/>
          <a:stretch>
            <a:fillRect/>
          </a:stretch>
        </p:blipFill>
        <p:spPr>
          <a:xfrm>
            <a:off x="3675960" y="1636200"/>
            <a:ext cx="5083560" cy="4056120"/>
          </a:xfrm>
          <a:prstGeom prst="rect">
            <a:avLst/>
          </a:prstGeom>
          <a:ln>
            <a:noFill/>
          </a:ln>
        </p:spPr>
      </p:pic>
      <p:pic>
        <p:nvPicPr>
          <p:cNvPr id="43" name="" descr=""/>
          <p:cNvPicPr/>
          <p:nvPr/>
        </p:nvPicPr>
        <p:blipFill>
          <a:blip r:embed="rId3"/>
          <a:stretch>
            <a:fillRect/>
          </a:stretch>
        </p:blipFill>
        <p:spPr>
          <a:xfrm>
            <a:off x="3675960" y="1636200"/>
            <a:ext cx="5083560" cy="40561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51" name="PlaceHolder 2"/>
          <p:cNvSpPr>
            <a:spLocks noGrp="1"/>
          </p:cNvSpPr>
          <p:nvPr>
            <p:ph type="subTitle"/>
          </p:nvPr>
        </p:nvSpPr>
        <p:spPr>
          <a:xfrm>
            <a:off x="621720" y="1636560"/>
            <a:ext cx="11192400" cy="405648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53" name="PlaceHolder 2"/>
          <p:cNvSpPr>
            <a:spLocks noGrp="1"/>
          </p:cNvSpPr>
          <p:nvPr>
            <p:ph type="body"/>
          </p:nvPr>
        </p:nvSpPr>
        <p:spPr>
          <a:xfrm>
            <a:off x="621720" y="1636560"/>
            <a:ext cx="11192400" cy="405612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55" name="PlaceHolder 2"/>
          <p:cNvSpPr>
            <a:spLocks noGrp="1"/>
          </p:cNvSpPr>
          <p:nvPr>
            <p:ph type="body"/>
          </p:nvPr>
        </p:nvSpPr>
        <p:spPr>
          <a:xfrm>
            <a:off x="621720" y="1636560"/>
            <a:ext cx="5461560" cy="4056120"/>
          </a:xfrm>
          <a:prstGeom prst="rect">
            <a:avLst/>
          </a:prstGeom>
        </p:spPr>
        <p:txBody>
          <a:bodyPr lIns="0" rIns="0" tIns="0" bIns="0"/>
          <a:p>
            <a:endParaRPr/>
          </a:p>
        </p:txBody>
      </p:sp>
      <p:sp>
        <p:nvSpPr>
          <p:cNvPr id="56" name="PlaceHolder 3"/>
          <p:cNvSpPr>
            <a:spLocks noGrp="1"/>
          </p:cNvSpPr>
          <p:nvPr>
            <p:ph type="body"/>
          </p:nvPr>
        </p:nvSpPr>
        <p:spPr>
          <a:xfrm>
            <a:off x="6356880" y="1636560"/>
            <a:ext cx="5461560" cy="405612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21720" y="279000"/>
            <a:ext cx="11192400" cy="116784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21720" y="279000"/>
            <a:ext cx="11192400" cy="541332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60" name="PlaceHolder 2"/>
          <p:cNvSpPr>
            <a:spLocks noGrp="1"/>
          </p:cNvSpPr>
          <p:nvPr>
            <p:ph type="body"/>
          </p:nvPr>
        </p:nvSpPr>
        <p:spPr>
          <a:xfrm>
            <a:off x="621720" y="1636560"/>
            <a:ext cx="5461560" cy="1934640"/>
          </a:xfrm>
          <a:prstGeom prst="rect">
            <a:avLst/>
          </a:prstGeom>
        </p:spPr>
        <p:txBody>
          <a:bodyPr lIns="0" rIns="0" tIns="0" bIns="0"/>
          <a:p>
            <a:endParaRPr/>
          </a:p>
        </p:txBody>
      </p:sp>
      <p:sp>
        <p:nvSpPr>
          <p:cNvPr id="61" name="PlaceHolder 3"/>
          <p:cNvSpPr>
            <a:spLocks noGrp="1"/>
          </p:cNvSpPr>
          <p:nvPr>
            <p:ph type="body"/>
          </p:nvPr>
        </p:nvSpPr>
        <p:spPr>
          <a:xfrm>
            <a:off x="621720" y="3755520"/>
            <a:ext cx="5461560" cy="1934640"/>
          </a:xfrm>
          <a:prstGeom prst="rect">
            <a:avLst/>
          </a:prstGeom>
        </p:spPr>
        <p:txBody>
          <a:bodyPr lIns="0" rIns="0" tIns="0" bIns="0"/>
          <a:p>
            <a:endParaRPr/>
          </a:p>
        </p:txBody>
      </p:sp>
      <p:sp>
        <p:nvSpPr>
          <p:cNvPr id="62" name="PlaceHolder 4"/>
          <p:cNvSpPr>
            <a:spLocks noGrp="1"/>
          </p:cNvSpPr>
          <p:nvPr>
            <p:ph type="body"/>
          </p:nvPr>
        </p:nvSpPr>
        <p:spPr>
          <a:xfrm>
            <a:off x="6356880" y="1636560"/>
            <a:ext cx="5461560" cy="405612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11" name="PlaceHolder 2"/>
          <p:cNvSpPr>
            <a:spLocks noGrp="1"/>
          </p:cNvSpPr>
          <p:nvPr>
            <p:ph type="subTitle"/>
          </p:nvPr>
        </p:nvSpPr>
        <p:spPr>
          <a:xfrm>
            <a:off x="621720" y="1636560"/>
            <a:ext cx="11192400" cy="405648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64" name="PlaceHolder 2"/>
          <p:cNvSpPr>
            <a:spLocks noGrp="1"/>
          </p:cNvSpPr>
          <p:nvPr>
            <p:ph type="body"/>
          </p:nvPr>
        </p:nvSpPr>
        <p:spPr>
          <a:xfrm>
            <a:off x="621720" y="1636560"/>
            <a:ext cx="5461560" cy="4056120"/>
          </a:xfrm>
          <a:prstGeom prst="rect">
            <a:avLst/>
          </a:prstGeom>
        </p:spPr>
        <p:txBody>
          <a:bodyPr lIns="0" rIns="0" tIns="0" bIns="0"/>
          <a:p>
            <a:endParaRPr/>
          </a:p>
        </p:txBody>
      </p:sp>
      <p:sp>
        <p:nvSpPr>
          <p:cNvPr id="65" name="PlaceHolder 3"/>
          <p:cNvSpPr>
            <a:spLocks noGrp="1"/>
          </p:cNvSpPr>
          <p:nvPr>
            <p:ph type="body"/>
          </p:nvPr>
        </p:nvSpPr>
        <p:spPr>
          <a:xfrm>
            <a:off x="6356880" y="1636560"/>
            <a:ext cx="5461560" cy="1934640"/>
          </a:xfrm>
          <a:prstGeom prst="rect">
            <a:avLst/>
          </a:prstGeom>
        </p:spPr>
        <p:txBody>
          <a:bodyPr lIns="0" rIns="0" tIns="0" bIns="0"/>
          <a:p>
            <a:endParaRPr/>
          </a:p>
        </p:txBody>
      </p:sp>
      <p:sp>
        <p:nvSpPr>
          <p:cNvPr id="66" name="PlaceHolder 4"/>
          <p:cNvSpPr>
            <a:spLocks noGrp="1"/>
          </p:cNvSpPr>
          <p:nvPr>
            <p:ph type="body"/>
          </p:nvPr>
        </p:nvSpPr>
        <p:spPr>
          <a:xfrm>
            <a:off x="6356880" y="3755520"/>
            <a:ext cx="5461560" cy="19346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68" name="PlaceHolder 2"/>
          <p:cNvSpPr>
            <a:spLocks noGrp="1"/>
          </p:cNvSpPr>
          <p:nvPr>
            <p:ph type="body"/>
          </p:nvPr>
        </p:nvSpPr>
        <p:spPr>
          <a:xfrm>
            <a:off x="621720" y="1636560"/>
            <a:ext cx="5461560" cy="1934640"/>
          </a:xfrm>
          <a:prstGeom prst="rect">
            <a:avLst/>
          </a:prstGeom>
        </p:spPr>
        <p:txBody>
          <a:bodyPr lIns="0" rIns="0" tIns="0" bIns="0"/>
          <a:p>
            <a:endParaRPr/>
          </a:p>
        </p:txBody>
      </p:sp>
      <p:sp>
        <p:nvSpPr>
          <p:cNvPr id="69" name="PlaceHolder 3"/>
          <p:cNvSpPr>
            <a:spLocks noGrp="1"/>
          </p:cNvSpPr>
          <p:nvPr>
            <p:ph type="body"/>
          </p:nvPr>
        </p:nvSpPr>
        <p:spPr>
          <a:xfrm>
            <a:off x="6356880" y="1636560"/>
            <a:ext cx="5461560" cy="1934640"/>
          </a:xfrm>
          <a:prstGeom prst="rect">
            <a:avLst/>
          </a:prstGeom>
        </p:spPr>
        <p:txBody>
          <a:bodyPr lIns="0" rIns="0" tIns="0" bIns="0"/>
          <a:p>
            <a:endParaRPr/>
          </a:p>
        </p:txBody>
      </p:sp>
      <p:sp>
        <p:nvSpPr>
          <p:cNvPr id="70" name="PlaceHolder 4"/>
          <p:cNvSpPr>
            <a:spLocks noGrp="1"/>
          </p:cNvSpPr>
          <p:nvPr>
            <p:ph type="body"/>
          </p:nvPr>
        </p:nvSpPr>
        <p:spPr>
          <a:xfrm>
            <a:off x="621720" y="3755520"/>
            <a:ext cx="11192400" cy="19346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72" name="PlaceHolder 2"/>
          <p:cNvSpPr>
            <a:spLocks noGrp="1"/>
          </p:cNvSpPr>
          <p:nvPr>
            <p:ph type="body"/>
          </p:nvPr>
        </p:nvSpPr>
        <p:spPr>
          <a:xfrm>
            <a:off x="621720" y="1636560"/>
            <a:ext cx="11192400" cy="1934640"/>
          </a:xfrm>
          <a:prstGeom prst="rect">
            <a:avLst/>
          </a:prstGeom>
        </p:spPr>
        <p:txBody>
          <a:bodyPr lIns="0" rIns="0" tIns="0" bIns="0"/>
          <a:p>
            <a:endParaRPr/>
          </a:p>
        </p:txBody>
      </p:sp>
      <p:sp>
        <p:nvSpPr>
          <p:cNvPr id="73" name="PlaceHolder 3"/>
          <p:cNvSpPr>
            <a:spLocks noGrp="1"/>
          </p:cNvSpPr>
          <p:nvPr>
            <p:ph type="body"/>
          </p:nvPr>
        </p:nvSpPr>
        <p:spPr>
          <a:xfrm>
            <a:off x="621720" y="3755520"/>
            <a:ext cx="11192400" cy="19346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75" name="PlaceHolder 2"/>
          <p:cNvSpPr>
            <a:spLocks noGrp="1"/>
          </p:cNvSpPr>
          <p:nvPr>
            <p:ph type="body"/>
          </p:nvPr>
        </p:nvSpPr>
        <p:spPr>
          <a:xfrm>
            <a:off x="621720" y="1636560"/>
            <a:ext cx="5461560" cy="1934640"/>
          </a:xfrm>
          <a:prstGeom prst="rect">
            <a:avLst/>
          </a:prstGeom>
        </p:spPr>
        <p:txBody>
          <a:bodyPr lIns="0" rIns="0" tIns="0" bIns="0"/>
          <a:p>
            <a:endParaRPr/>
          </a:p>
        </p:txBody>
      </p:sp>
      <p:sp>
        <p:nvSpPr>
          <p:cNvPr id="76" name="PlaceHolder 3"/>
          <p:cNvSpPr>
            <a:spLocks noGrp="1"/>
          </p:cNvSpPr>
          <p:nvPr>
            <p:ph type="body"/>
          </p:nvPr>
        </p:nvSpPr>
        <p:spPr>
          <a:xfrm>
            <a:off x="6356880" y="1636560"/>
            <a:ext cx="5461560" cy="1934640"/>
          </a:xfrm>
          <a:prstGeom prst="rect">
            <a:avLst/>
          </a:prstGeom>
        </p:spPr>
        <p:txBody>
          <a:bodyPr lIns="0" rIns="0" tIns="0" bIns="0"/>
          <a:p>
            <a:endParaRPr/>
          </a:p>
        </p:txBody>
      </p:sp>
      <p:sp>
        <p:nvSpPr>
          <p:cNvPr id="77" name="PlaceHolder 4"/>
          <p:cNvSpPr>
            <a:spLocks noGrp="1"/>
          </p:cNvSpPr>
          <p:nvPr>
            <p:ph type="body"/>
          </p:nvPr>
        </p:nvSpPr>
        <p:spPr>
          <a:xfrm>
            <a:off x="6356880" y="3755520"/>
            <a:ext cx="5461560" cy="1934640"/>
          </a:xfrm>
          <a:prstGeom prst="rect">
            <a:avLst/>
          </a:prstGeom>
        </p:spPr>
        <p:txBody>
          <a:bodyPr lIns="0" rIns="0" tIns="0" bIns="0"/>
          <a:p>
            <a:endParaRPr/>
          </a:p>
        </p:txBody>
      </p:sp>
      <p:sp>
        <p:nvSpPr>
          <p:cNvPr id="78" name="PlaceHolder 5"/>
          <p:cNvSpPr>
            <a:spLocks noGrp="1"/>
          </p:cNvSpPr>
          <p:nvPr>
            <p:ph type="body"/>
          </p:nvPr>
        </p:nvSpPr>
        <p:spPr>
          <a:xfrm>
            <a:off x="621720" y="3755520"/>
            <a:ext cx="5461560" cy="19346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80" name="PlaceHolder 2"/>
          <p:cNvSpPr>
            <a:spLocks noGrp="1"/>
          </p:cNvSpPr>
          <p:nvPr>
            <p:ph type="body"/>
          </p:nvPr>
        </p:nvSpPr>
        <p:spPr>
          <a:xfrm>
            <a:off x="621720" y="1636560"/>
            <a:ext cx="11192400" cy="4056120"/>
          </a:xfrm>
          <a:prstGeom prst="rect">
            <a:avLst/>
          </a:prstGeom>
        </p:spPr>
        <p:txBody>
          <a:bodyPr lIns="0" rIns="0" tIns="0" bIns="0"/>
          <a:p>
            <a:endParaRPr/>
          </a:p>
        </p:txBody>
      </p:sp>
      <p:sp>
        <p:nvSpPr>
          <p:cNvPr id="81" name="PlaceHolder 3"/>
          <p:cNvSpPr>
            <a:spLocks noGrp="1"/>
          </p:cNvSpPr>
          <p:nvPr>
            <p:ph type="body"/>
          </p:nvPr>
        </p:nvSpPr>
        <p:spPr>
          <a:xfrm>
            <a:off x="621720" y="1636560"/>
            <a:ext cx="11192400" cy="4056120"/>
          </a:xfrm>
          <a:prstGeom prst="rect">
            <a:avLst/>
          </a:prstGeom>
        </p:spPr>
        <p:txBody>
          <a:bodyPr lIns="0" rIns="0" tIns="0" bIns="0"/>
          <a:p>
            <a:endParaRPr/>
          </a:p>
        </p:txBody>
      </p:sp>
      <p:pic>
        <p:nvPicPr>
          <p:cNvPr id="82" name="" descr=""/>
          <p:cNvPicPr/>
          <p:nvPr/>
        </p:nvPicPr>
        <p:blipFill>
          <a:blip r:embed="rId2"/>
          <a:stretch>
            <a:fillRect/>
          </a:stretch>
        </p:blipFill>
        <p:spPr>
          <a:xfrm>
            <a:off x="3675960" y="1636200"/>
            <a:ext cx="5083560" cy="4056120"/>
          </a:xfrm>
          <a:prstGeom prst="rect">
            <a:avLst/>
          </a:prstGeom>
          <a:ln>
            <a:noFill/>
          </a:ln>
        </p:spPr>
      </p:pic>
      <p:pic>
        <p:nvPicPr>
          <p:cNvPr id="83" name="" descr=""/>
          <p:cNvPicPr/>
          <p:nvPr/>
        </p:nvPicPr>
        <p:blipFill>
          <a:blip r:embed="rId3"/>
          <a:stretch>
            <a:fillRect/>
          </a:stretch>
        </p:blipFill>
        <p:spPr>
          <a:xfrm>
            <a:off x="3675960" y="1636200"/>
            <a:ext cx="5083560" cy="405612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88" name="PlaceHolder 2"/>
          <p:cNvSpPr>
            <a:spLocks noGrp="1"/>
          </p:cNvSpPr>
          <p:nvPr>
            <p:ph type="subTitle"/>
          </p:nvPr>
        </p:nvSpPr>
        <p:spPr>
          <a:xfrm>
            <a:off x="621720" y="1636560"/>
            <a:ext cx="11192400" cy="405648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90" name="PlaceHolder 2"/>
          <p:cNvSpPr>
            <a:spLocks noGrp="1"/>
          </p:cNvSpPr>
          <p:nvPr>
            <p:ph type="body"/>
          </p:nvPr>
        </p:nvSpPr>
        <p:spPr>
          <a:xfrm>
            <a:off x="621720" y="1636560"/>
            <a:ext cx="11192400" cy="405612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92" name="PlaceHolder 2"/>
          <p:cNvSpPr>
            <a:spLocks noGrp="1"/>
          </p:cNvSpPr>
          <p:nvPr>
            <p:ph type="body"/>
          </p:nvPr>
        </p:nvSpPr>
        <p:spPr>
          <a:xfrm>
            <a:off x="621720" y="1636560"/>
            <a:ext cx="5461560" cy="4056120"/>
          </a:xfrm>
          <a:prstGeom prst="rect">
            <a:avLst/>
          </a:prstGeom>
        </p:spPr>
        <p:txBody>
          <a:bodyPr lIns="0" rIns="0" tIns="0" bIns="0"/>
          <a:p>
            <a:endParaRPr/>
          </a:p>
        </p:txBody>
      </p:sp>
      <p:sp>
        <p:nvSpPr>
          <p:cNvPr id="93" name="PlaceHolder 3"/>
          <p:cNvSpPr>
            <a:spLocks noGrp="1"/>
          </p:cNvSpPr>
          <p:nvPr>
            <p:ph type="body"/>
          </p:nvPr>
        </p:nvSpPr>
        <p:spPr>
          <a:xfrm>
            <a:off x="6356880" y="1636560"/>
            <a:ext cx="5461560" cy="405612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21720" y="279000"/>
            <a:ext cx="11192400" cy="1167840"/>
          </a:xfrm>
          <a:prstGeom prst="rect">
            <a:avLst/>
          </a:prstGeom>
        </p:spPr>
        <p:txBody>
          <a:bodyPr lIns="0" rIns="0" tIns="0" bIns="0" anchor="ctr"/>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13" name="PlaceHolder 2"/>
          <p:cNvSpPr>
            <a:spLocks noGrp="1"/>
          </p:cNvSpPr>
          <p:nvPr>
            <p:ph type="body"/>
          </p:nvPr>
        </p:nvSpPr>
        <p:spPr>
          <a:xfrm>
            <a:off x="621720" y="1636560"/>
            <a:ext cx="11192400" cy="405612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21720" y="279000"/>
            <a:ext cx="11192400" cy="541332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97" name="PlaceHolder 2"/>
          <p:cNvSpPr>
            <a:spLocks noGrp="1"/>
          </p:cNvSpPr>
          <p:nvPr>
            <p:ph type="body"/>
          </p:nvPr>
        </p:nvSpPr>
        <p:spPr>
          <a:xfrm>
            <a:off x="621720" y="1636560"/>
            <a:ext cx="5461560" cy="1934640"/>
          </a:xfrm>
          <a:prstGeom prst="rect">
            <a:avLst/>
          </a:prstGeom>
        </p:spPr>
        <p:txBody>
          <a:bodyPr lIns="0" rIns="0" tIns="0" bIns="0"/>
          <a:p>
            <a:endParaRPr/>
          </a:p>
        </p:txBody>
      </p:sp>
      <p:sp>
        <p:nvSpPr>
          <p:cNvPr id="98" name="PlaceHolder 3"/>
          <p:cNvSpPr>
            <a:spLocks noGrp="1"/>
          </p:cNvSpPr>
          <p:nvPr>
            <p:ph type="body"/>
          </p:nvPr>
        </p:nvSpPr>
        <p:spPr>
          <a:xfrm>
            <a:off x="621720" y="3755520"/>
            <a:ext cx="5461560" cy="1934640"/>
          </a:xfrm>
          <a:prstGeom prst="rect">
            <a:avLst/>
          </a:prstGeom>
        </p:spPr>
        <p:txBody>
          <a:bodyPr lIns="0" rIns="0" tIns="0" bIns="0"/>
          <a:p>
            <a:endParaRPr/>
          </a:p>
        </p:txBody>
      </p:sp>
      <p:sp>
        <p:nvSpPr>
          <p:cNvPr id="99" name="PlaceHolder 4"/>
          <p:cNvSpPr>
            <a:spLocks noGrp="1"/>
          </p:cNvSpPr>
          <p:nvPr>
            <p:ph type="body"/>
          </p:nvPr>
        </p:nvSpPr>
        <p:spPr>
          <a:xfrm>
            <a:off x="6356880" y="1636560"/>
            <a:ext cx="5461560" cy="405612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101" name="PlaceHolder 2"/>
          <p:cNvSpPr>
            <a:spLocks noGrp="1"/>
          </p:cNvSpPr>
          <p:nvPr>
            <p:ph type="body"/>
          </p:nvPr>
        </p:nvSpPr>
        <p:spPr>
          <a:xfrm>
            <a:off x="621720" y="1636560"/>
            <a:ext cx="5461560" cy="4056120"/>
          </a:xfrm>
          <a:prstGeom prst="rect">
            <a:avLst/>
          </a:prstGeom>
        </p:spPr>
        <p:txBody>
          <a:bodyPr lIns="0" rIns="0" tIns="0" bIns="0"/>
          <a:p>
            <a:endParaRPr/>
          </a:p>
        </p:txBody>
      </p:sp>
      <p:sp>
        <p:nvSpPr>
          <p:cNvPr id="102" name="PlaceHolder 3"/>
          <p:cNvSpPr>
            <a:spLocks noGrp="1"/>
          </p:cNvSpPr>
          <p:nvPr>
            <p:ph type="body"/>
          </p:nvPr>
        </p:nvSpPr>
        <p:spPr>
          <a:xfrm>
            <a:off x="6356880" y="1636560"/>
            <a:ext cx="5461560" cy="1934640"/>
          </a:xfrm>
          <a:prstGeom prst="rect">
            <a:avLst/>
          </a:prstGeom>
        </p:spPr>
        <p:txBody>
          <a:bodyPr lIns="0" rIns="0" tIns="0" bIns="0"/>
          <a:p>
            <a:endParaRPr/>
          </a:p>
        </p:txBody>
      </p:sp>
      <p:sp>
        <p:nvSpPr>
          <p:cNvPr id="103" name="PlaceHolder 4"/>
          <p:cNvSpPr>
            <a:spLocks noGrp="1"/>
          </p:cNvSpPr>
          <p:nvPr>
            <p:ph type="body"/>
          </p:nvPr>
        </p:nvSpPr>
        <p:spPr>
          <a:xfrm>
            <a:off x="6356880" y="3755520"/>
            <a:ext cx="5461560" cy="19346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105" name="PlaceHolder 2"/>
          <p:cNvSpPr>
            <a:spLocks noGrp="1"/>
          </p:cNvSpPr>
          <p:nvPr>
            <p:ph type="body"/>
          </p:nvPr>
        </p:nvSpPr>
        <p:spPr>
          <a:xfrm>
            <a:off x="621720" y="1636560"/>
            <a:ext cx="5461560" cy="1934640"/>
          </a:xfrm>
          <a:prstGeom prst="rect">
            <a:avLst/>
          </a:prstGeom>
        </p:spPr>
        <p:txBody>
          <a:bodyPr lIns="0" rIns="0" tIns="0" bIns="0"/>
          <a:p>
            <a:endParaRPr/>
          </a:p>
        </p:txBody>
      </p:sp>
      <p:sp>
        <p:nvSpPr>
          <p:cNvPr id="106" name="PlaceHolder 3"/>
          <p:cNvSpPr>
            <a:spLocks noGrp="1"/>
          </p:cNvSpPr>
          <p:nvPr>
            <p:ph type="body"/>
          </p:nvPr>
        </p:nvSpPr>
        <p:spPr>
          <a:xfrm>
            <a:off x="6356880" y="1636560"/>
            <a:ext cx="5461560" cy="1934640"/>
          </a:xfrm>
          <a:prstGeom prst="rect">
            <a:avLst/>
          </a:prstGeom>
        </p:spPr>
        <p:txBody>
          <a:bodyPr lIns="0" rIns="0" tIns="0" bIns="0"/>
          <a:p>
            <a:endParaRPr/>
          </a:p>
        </p:txBody>
      </p:sp>
      <p:sp>
        <p:nvSpPr>
          <p:cNvPr id="107" name="PlaceHolder 4"/>
          <p:cNvSpPr>
            <a:spLocks noGrp="1"/>
          </p:cNvSpPr>
          <p:nvPr>
            <p:ph type="body"/>
          </p:nvPr>
        </p:nvSpPr>
        <p:spPr>
          <a:xfrm>
            <a:off x="621720" y="3755520"/>
            <a:ext cx="11192400" cy="19346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109" name="PlaceHolder 2"/>
          <p:cNvSpPr>
            <a:spLocks noGrp="1"/>
          </p:cNvSpPr>
          <p:nvPr>
            <p:ph type="body"/>
          </p:nvPr>
        </p:nvSpPr>
        <p:spPr>
          <a:xfrm>
            <a:off x="621720" y="1636560"/>
            <a:ext cx="11192400" cy="1934640"/>
          </a:xfrm>
          <a:prstGeom prst="rect">
            <a:avLst/>
          </a:prstGeom>
        </p:spPr>
        <p:txBody>
          <a:bodyPr lIns="0" rIns="0" tIns="0" bIns="0"/>
          <a:p>
            <a:endParaRPr/>
          </a:p>
        </p:txBody>
      </p:sp>
      <p:sp>
        <p:nvSpPr>
          <p:cNvPr id="110" name="PlaceHolder 3"/>
          <p:cNvSpPr>
            <a:spLocks noGrp="1"/>
          </p:cNvSpPr>
          <p:nvPr>
            <p:ph type="body"/>
          </p:nvPr>
        </p:nvSpPr>
        <p:spPr>
          <a:xfrm>
            <a:off x="621720" y="3755520"/>
            <a:ext cx="11192400" cy="19346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112" name="PlaceHolder 2"/>
          <p:cNvSpPr>
            <a:spLocks noGrp="1"/>
          </p:cNvSpPr>
          <p:nvPr>
            <p:ph type="body"/>
          </p:nvPr>
        </p:nvSpPr>
        <p:spPr>
          <a:xfrm>
            <a:off x="621720" y="1636560"/>
            <a:ext cx="5461560" cy="1934640"/>
          </a:xfrm>
          <a:prstGeom prst="rect">
            <a:avLst/>
          </a:prstGeom>
        </p:spPr>
        <p:txBody>
          <a:bodyPr lIns="0" rIns="0" tIns="0" bIns="0"/>
          <a:p>
            <a:endParaRPr/>
          </a:p>
        </p:txBody>
      </p:sp>
      <p:sp>
        <p:nvSpPr>
          <p:cNvPr id="113" name="PlaceHolder 3"/>
          <p:cNvSpPr>
            <a:spLocks noGrp="1"/>
          </p:cNvSpPr>
          <p:nvPr>
            <p:ph type="body"/>
          </p:nvPr>
        </p:nvSpPr>
        <p:spPr>
          <a:xfrm>
            <a:off x="6356880" y="1636560"/>
            <a:ext cx="5461560" cy="1934640"/>
          </a:xfrm>
          <a:prstGeom prst="rect">
            <a:avLst/>
          </a:prstGeom>
        </p:spPr>
        <p:txBody>
          <a:bodyPr lIns="0" rIns="0" tIns="0" bIns="0"/>
          <a:p>
            <a:endParaRPr/>
          </a:p>
        </p:txBody>
      </p:sp>
      <p:sp>
        <p:nvSpPr>
          <p:cNvPr id="114" name="PlaceHolder 4"/>
          <p:cNvSpPr>
            <a:spLocks noGrp="1"/>
          </p:cNvSpPr>
          <p:nvPr>
            <p:ph type="body"/>
          </p:nvPr>
        </p:nvSpPr>
        <p:spPr>
          <a:xfrm>
            <a:off x="6356880" y="3755520"/>
            <a:ext cx="5461560" cy="1934640"/>
          </a:xfrm>
          <a:prstGeom prst="rect">
            <a:avLst/>
          </a:prstGeom>
        </p:spPr>
        <p:txBody>
          <a:bodyPr lIns="0" rIns="0" tIns="0" bIns="0"/>
          <a:p>
            <a:endParaRPr/>
          </a:p>
        </p:txBody>
      </p:sp>
      <p:sp>
        <p:nvSpPr>
          <p:cNvPr id="115" name="PlaceHolder 5"/>
          <p:cNvSpPr>
            <a:spLocks noGrp="1"/>
          </p:cNvSpPr>
          <p:nvPr>
            <p:ph type="body"/>
          </p:nvPr>
        </p:nvSpPr>
        <p:spPr>
          <a:xfrm>
            <a:off x="621720" y="3755520"/>
            <a:ext cx="5461560" cy="19346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117" name="PlaceHolder 2"/>
          <p:cNvSpPr>
            <a:spLocks noGrp="1"/>
          </p:cNvSpPr>
          <p:nvPr>
            <p:ph type="body"/>
          </p:nvPr>
        </p:nvSpPr>
        <p:spPr>
          <a:xfrm>
            <a:off x="621720" y="1636560"/>
            <a:ext cx="11192400" cy="4056120"/>
          </a:xfrm>
          <a:prstGeom prst="rect">
            <a:avLst/>
          </a:prstGeom>
        </p:spPr>
        <p:txBody>
          <a:bodyPr lIns="0" rIns="0" tIns="0" bIns="0"/>
          <a:p>
            <a:endParaRPr/>
          </a:p>
        </p:txBody>
      </p:sp>
      <p:sp>
        <p:nvSpPr>
          <p:cNvPr id="118" name="PlaceHolder 3"/>
          <p:cNvSpPr>
            <a:spLocks noGrp="1"/>
          </p:cNvSpPr>
          <p:nvPr>
            <p:ph type="body"/>
          </p:nvPr>
        </p:nvSpPr>
        <p:spPr>
          <a:xfrm>
            <a:off x="621720" y="1636560"/>
            <a:ext cx="11192400" cy="4056120"/>
          </a:xfrm>
          <a:prstGeom prst="rect">
            <a:avLst/>
          </a:prstGeom>
        </p:spPr>
        <p:txBody>
          <a:bodyPr lIns="0" rIns="0" tIns="0" bIns="0"/>
          <a:p>
            <a:endParaRPr/>
          </a:p>
        </p:txBody>
      </p:sp>
      <p:pic>
        <p:nvPicPr>
          <p:cNvPr id="119" name="" descr=""/>
          <p:cNvPicPr/>
          <p:nvPr/>
        </p:nvPicPr>
        <p:blipFill>
          <a:blip r:embed="rId2"/>
          <a:stretch>
            <a:fillRect/>
          </a:stretch>
        </p:blipFill>
        <p:spPr>
          <a:xfrm>
            <a:off x="3675960" y="1636200"/>
            <a:ext cx="5083560" cy="4056120"/>
          </a:xfrm>
          <a:prstGeom prst="rect">
            <a:avLst/>
          </a:prstGeom>
          <a:ln>
            <a:noFill/>
          </a:ln>
        </p:spPr>
      </p:pic>
      <p:pic>
        <p:nvPicPr>
          <p:cNvPr id="120" name="" descr=""/>
          <p:cNvPicPr/>
          <p:nvPr/>
        </p:nvPicPr>
        <p:blipFill>
          <a:blip r:embed="rId3"/>
          <a:stretch>
            <a:fillRect/>
          </a:stretch>
        </p:blipFill>
        <p:spPr>
          <a:xfrm>
            <a:off x="3675960" y="1636200"/>
            <a:ext cx="5083560" cy="405612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24"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125" name="PlaceHolder 2"/>
          <p:cNvSpPr>
            <a:spLocks noGrp="1"/>
          </p:cNvSpPr>
          <p:nvPr>
            <p:ph type="subTitle"/>
          </p:nvPr>
        </p:nvSpPr>
        <p:spPr>
          <a:xfrm>
            <a:off x="621720" y="1636560"/>
            <a:ext cx="11192400" cy="405648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127" name="PlaceHolder 2"/>
          <p:cNvSpPr>
            <a:spLocks noGrp="1"/>
          </p:cNvSpPr>
          <p:nvPr>
            <p:ph type="body"/>
          </p:nvPr>
        </p:nvSpPr>
        <p:spPr>
          <a:xfrm>
            <a:off x="621720" y="1636560"/>
            <a:ext cx="11192400" cy="405612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15" name="PlaceHolder 2"/>
          <p:cNvSpPr>
            <a:spLocks noGrp="1"/>
          </p:cNvSpPr>
          <p:nvPr>
            <p:ph type="body"/>
          </p:nvPr>
        </p:nvSpPr>
        <p:spPr>
          <a:xfrm>
            <a:off x="621720" y="1636560"/>
            <a:ext cx="5461560" cy="4056120"/>
          </a:xfrm>
          <a:prstGeom prst="rect">
            <a:avLst/>
          </a:prstGeom>
        </p:spPr>
        <p:txBody>
          <a:bodyPr lIns="0" rIns="0" tIns="0" bIns="0"/>
          <a:p>
            <a:endParaRPr/>
          </a:p>
        </p:txBody>
      </p:sp>
      <p:sp>
        <p:nvSpPr>
          <p:cNvPr id="16" name="PlaceHolder 3"/>
          <p:cNvSpPr>
            <a:spLocks noGrp="1"/>
          </p:cNvSpPr>
          <p:nvPr>
            <p:ph type="body"/>
          </p:nvPr>
        </p:nvSpPr>
        <p:spPr>
          <a:xfrm>
            <a:off x="6356880" y="1636560"/>
            <a:ext cx="5461560" cy="405612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129" name="PlaceHolder 2"/>
          <p:cNvSpPr>
            <a:spLocks noGrp="1"/>
          </p:cNvSpPr>
          <p:nvPr>
            <p:ph type="body"/>
          </p:nvPr>
        </p:nvSpPr>
        <p:spPr>
          <a:xfrm>
            <a:off x="621720" y="1636560"/>
            <a:ext cx="5461560" cy="4056120"/>
          </a:xfrm>
          <a:prstGeom prst="rect">
            <a:avLst/>
          </a:prstGeom>
        </p:spPr>
        <p:txBody>
          <a:bodyPr lIns="0" rIns="0" tIns="0" bIns="0"/>
          <a:p>
            <a:endParaRPr/>
          </a:p>
        </p:txBody>
      </p:sp>
      <p:sp>
        <p:nvSpPr>
          <p:cNvPr id="130" name="PlaceHolder 3"/>
          <p:cNvSpPr>
            <a:spLocks noGrp="1"/>
          </p:cNvSpPr>
          <p:nvPr>
            <p:ph type="body"/>
          </p:nvPr>
        </p:nvSpPr>
        <p:spPr>
          <a:xfrm>
            <a:off x="6356880" y="1636560"/>
            <a:ext cx="5461560" cy="405612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31" name="PlaceHolder 1"/>
          <p:cNvSpPr>
            <a:spLocks noGrp="1"/>
          </p:cNvSpPr>
          <p:nvPr>
            <p:ph type="title"/>
          </p:nvPr>
        </p:nvSpPr>
        <p:spPr>
          <a:xfrm>
            <a:off x="621720" y="279000"/>
            <a:ext cx="11192400" cy="1167840"/>
          </a:xfrm>
          <a:prstGeom prst="rect">
            <a:avLst/>
          </a:prstGeom>
        </p:spPr>
        <p:txBody>
          <a:bodyPr lIns="0" rIns="0" tIns="0" bIns="0" anchor="ctr"/>
          <a:p>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2" name="PlaceHolder 1"/>
          <p:cNvSpPr>
            <a:spLocks noGrp="1"/>
          </p:cNvSpPr>
          <p:nvPr>
            <p:ph type="subTitle"/>
          </p:nvPr>
        </p:nvSpPr>
        <p:spPr>
          <a:xfrm>
            <a:off x="621720" y="279000"/>
            <a:ext cx="11192400" cy="541332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134" name="PlaceHolder 2"/>
          <p:cNvSpPr>
            <a:spLocks noGrp="1"/>
          </p:cNvSpPr>
          <p:nvPr>
            <p:ph type="body"/>
          </p:nvPr>
        </p:nvSpPr>
        <p:spPr>
          <a:xfrm>
            <a:off x="621720" y="1636560"/>
            <a:ext cx="5461560" cy="1934640"/>
          </a:xfrm>
          <a:prstGeom prst="rect">
            <a:avLst/>
          </a:prstGeom>
        </p:spPr>
        <p:txBody>
          <a:bodyPr lIns="0" rIns="0" tIns="0" bIns="0"/>
          <a:p>
            <a:endParaRPr/>
          </a:p>
        </p:txBody>
      </p:sp>
      <p:sp>
        <p:nvSpPr>
          <p:cNvPr id="135" name="PlaceHolder 3"/>
          <p:cNvSpPr>
            <a:spLocks noGrp="1"/>
          </p:cNvSpPr>
          <p:nvPr>
            <p:ph type="body"/>
          </p:nvPr>
        </p:nvSpPr>
        <p:spPr>
          <a:xfrm>
            <a:off x="621720" y="3755520"/>
            <a:ext cx="5461560" cy="1934640"/>
          </a:xfrm>
          <a:prstGeom prst="rect">
            <a:avLst/>
          </a:prstGeom>
        </p:spPr>
        <p:txBody>
          <a:bodyPr lIns="0" rIns="0" tIns="0" bIns="0"/>
          <a:p>
            <a:endParaRPr/>
          </a:p>
        </p:txBody>
      </p:sp>
      <p:sp>
        <p:nvSpPr>
          <p:cNvPr id="136" name="PlaceHolder 4"/>
          <p:cNvSpPr>
            <a:spLocks noGrp="1"/>
          </p:cNvSpPr>
          <p:nvPr>
            <p:ph type="body"/>
          </p:nvPr>
        </p:nvSpPr>
        <p:spPr>
          <a:xfrm>
            <a:off x="6356880" y="1636560"/>
            <a:ext cx="5461560" cy="405612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138" name="PlaceHolder 2"/>
          <p:cNvSpPr>
            <a:spLocks noGrp="1"/>
          </p:cNvSpPr>
          <p:nvPr>
            <p:ph type="body"/>
          </p:nvPr>
        </p:nvSpPr>
        <p:spPr>
          <a:xfrm>
            <a:off x="621720" y="1636560"/>
            <a:ext cx="5461560" cy="4056120"/>
          </a:xfrm>
          <a:prstGeom prst="rect">
            <a:avLst/>
          </a:prstGeom>
        </p:spPr>
        <p:txBody>
          <a:bodyPr lIns="0" rIns="0" tIns="0" bIns="0"/>
          <a:p>
            <a:endParaRPr/>
          </a:p>
        </p:txBody>
      </p:sp>
      <p:sp>
        <p:nvSpPr>
          <p:cNvPr id="139" name="PlaceHolder 3"/>
          <p:cNvSpPr>
            <a:spLocks noGrp="1"/>
          </p:cNvSpPr>
          <p:nvPr>
            <p:ph type="body"/>
          </p:nvPr>
        </p:nvSpPr>
        <p:spPr>
          <a:xfrm>
            <a:off x="6356880" y="1636560"/>
            <a:ext cx="5461560" cy="1934640"/>
          </a:xfrm>
          <a:prstGeom prst="rect">
            <a:avLst/>
          </a:prstGeom>
        </p:spPr>
        <p:txBody>
          <a:bodyPr lIns="0" rIns="0" tIns="0" bIns="0"/>
          <a:p>
            <a:endParaRPr/>
          </a:p>
        </p:txBody>
      </p:sp>
      <p:sp>
        <p:nvSpPr>
          <p:cNvPr id="140" name="PlaceHolder 4"/>
          <p:cNvSpPr>
            <a:spLocks noGrp="1"/>
          </p:cNvSpPr>
          <p:nvPr>
            <p:ph type="body"/>
          </p:nvPr>
        </p:nvSpPr>
        <p:spPr>
          <a:xfrm>
            <a:off x="6356880" y="3755520"/>
            <a:ext cx="5461560" cy="193464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142" name="PlaceHolder 2"/>
          <p:cNvSpPr>
            <a:spLocks noGrp="1"/>
          </p:cNvSpPr>
          <p:nvPr>
            <p:ph type="body"/>
          </p:nvPr>
        </p:nvSpPr>
        <p:spPr>
          <a:xfrm>
            <a:off x="621720" y="1636560"/>
            <a:ext cx="5461560" cy="1934640"/>
          </a:xfrm>
          <a:prstGeom prst="rect">
            <a:avLst/>
          </a:prstGeom>
        </p:spPr>
        <p:txBody>
          <a:bodyPr lIns="0" rIns="0" tIns="0" bIns="0"/>
          <a:p>
            <a:endParaRPr/>
          </a:p>
        </p:txBody>
      </p:sp>
      <p:sp>
        <p:nvSpPr>
          <p:cNvPr id="143" name="PlaceHolder 3"/>
          <p:cNvSpPr>
            <a:spLocks noGrp="1"/>
          </p:cNvSpPr>
          <p:nvPr>
            <p:ph type="body"/>
          </p:nvPr>
        </p:nvSpPr>
        <p:spPr>
          <a:xfrm>
            <a:off x="6356880" y="1636560"/>
            <a:ext cx="5461560" cy="1934640"/>
          </a:xfrm>
          <a:prstGeom prst="rect">
            <a:avLst/>
          </a:prstGeom>
        </p:spPr>
        <p:txBody>
          <a:bodyPr lIns="0" rIns="0" tIns="0" bIns="0"/>
          <a:p>
            <a:endParaRPr/>
          </a:p>
        </p:txBody>
      </p:sp>
      <p:sp>
        <p:nvSpPr>
          <p:cNvPr id="144" name="PlaceHolder 4"/>
          <p:cNvSpPr>
            <a:spLocks noGrp="1"/>
          </p:cNvSpPr>
          <p:nvPr>
            <p:ph type="body"/>
          </p:nvPr>
        </p:nvSpPr>
        <p:spPr>
          <a:xfrm>
            <a:off x="621720" y="3755520"/>
            <a:ext cx="11192400" cy="193464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146" name="PlaceHolder 2"/>
          <p:cNvSpPr>
            <a:spLocks noGrp="1"/>
          </p:cNvSpPr>
          <p:nvPr>
            <p:ph type="body"/>
          </p:nvPr>
        </p:nvSpPr>
        <p:spPr>
          <a:xfrm>
            <a:off x="621720" y="1636560"/>
            <a:ext cx="11192400" cy="1934640"/>
          </a:xfrm>
          <a:prstGeom prst="rect">
            <a:avLst/>
          </a:prstGeom>
        </p:spPr>
        <p:txBody>
          <a:bodyPr lIns="0" rIns="0" tIns="0" bIns="0"/>
          <a:p>
            <a:endParaRPr/>
          </a:p>
        </p:txBody>
      </p:sp>
      <p:sp>
        <p:nvSpPr>
          <p:cNvPr id="147" name="PlaceHolder 3"/>
          <p:cNvSpPr>
            <a:spLocks noGrp="1"/>
          </p:cNvSpPr>
          <p:nvPr>
            <p:ph type="body"/>
          </p:nvPr>
        </p:nvSpPr>
        <p:spPr>
          <a:xfrm>
            <a:off x="621720" y="3755520"/>
            <a:ext cx="11192400" cy="193464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149" name="PlaceHolder 2"/>
          <p:cNvSpPr>
            <a:spLocks noGrp="1"/>
          </p:cNvSpPr>
          <p:nvPr>
            <p:ph type="body"/>
          </p:nvPr>
        </p:nvSpPr>
        <p:spPr>
          <a:xfrm>
            <a:off x="621720" y="1636560"/>
            <a:ext cx="5461560" cy="1934640"/>
          </a:xfrm>
          <a:prstGeom prst="rect">
            <a:avLst/>
          </a:prstGeom>
        </p:spPr>
        <p:txBody>
          <a:bodyPr lIns="0" rIns="0" tIns="0" bIns="0"/>
          <a:p>
            <a:endParaRPr/>
          </a:p>
        </p:txBody>
      </p:sp>
      <p:sp>
        <p:nvSpPr>
          <p:cNvPr id="150" name="PlaceHolder 3"/>
          <p:cNvSpPr>
            <a:spLocks noGrp="1"/>
          </p:cNvSpPr>
          <p:nvPr>
            <p:ph type="body"/>
          </p:nvPr>
        </p:nvSpPr>
        <p:spPr>
          <a:xfrm>
            <a:off x="6356880" y="1636560"/>
            <a:ext cx="5461560" cy="1934640"/>
          </a:xfrm>
          <a:prstGeom prst="rect">
            <a:avLst/>
          </a:prstGeom>
        </p:spPr>
        <p:txBody>
          <a:bodyPr lIns="0" rIns="0" tIns="0" bIns="0"/>
          <a:p>
            <a:endParaRPr/>
          </a:p>
        </p:txBody>
      </p:sp>
      <p:sp>
        <p:nvSpPr>
          <p:cNvPr id="151" name="PlaceHolder 4"/>
          <p:cNvSpPr>
            <a:spLocks noGrp="1"/>
          </p:cNvSpPr>
          <p:nvPr>
            <p:ph type="body"/>
          </p:nvPr>
        </p:nvSpPr>
        <p:spPr>
          <a:xfrm>
            <a:off x="6356880" y="3755520"/>
            <a:ext cx="5461560" cy="1934640"/>
          </a:xfrm>
          <a:prstGeom prst="rect">
            <a:avLst/>
          </a:prstGeom>
        </p:spPr>
        <p:txBody>
          <a:bodyPr lIns="0" rIns="0" tIns="0" bIns="0"/>
          <a:p>
            <a:endParaRPr/>
          </a:p>
        </p:txBody>
      </p:sp>
      <p:sp>
        <p:nvSpPr>
          <p:cNvPr id="152" name="PlaceHolder 5"/>
          <p:cNvSpPr>
            <a:spLocks noGrp="1"/>
          </p:cNvSpPr>
          <p:nvPr>
            <p:ph type="body"/>
          </p:nvPr>
        </p:nvSpPr>
        <p:spPr>
          <a:xfrm>
            <a:off x="621720" y="3755520"/>
            <a:ext cx="5461560" cy="193464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154" name="PlaceHolder 2"/>
          <p:cNvSpPr>
            <a:spLocks noGrp="1"/>
          </p:cNvSpPr>
          <p:nvPr>
            <p:ph type="body"/>
          </p:nvPr>
        </p:nvSpPr>
        <p:spPr>
          <a:xfrm>
            <a:off x="621720" y="1636560"/>
            <a:ext cx="11192400" cy="4056120"/>
          </a:xfrm>
          <a:prstGeom prst="rect">
            <a:avLst/>
          </a:prstGeom>
        </p:spPr>
        <p:txBody>
          <a:bodyPr lIns="0" rIns="0" tIns="0" bIns="0"/>
          <a:p>
            <a:endParaRPr/>
          </a:p>
        </p:txBody>
      </p:sp>
      <p:sp>
        <p:nvSpPr>
          <p:cNvPr id="155" name="PlaceHolder 3"/>
          <p:cNvSpPr>
            <a:spLocks noGrp="1"/>
          </p:cNvSpPr>
          <p:nvPr>
            <p:ph type="body"/>
          </p:nvPr>
        </p:nvSpPr>
        <p:spPr>
          <a:xfrm>
            <a:off x="621720" y="1636560"/>
            <a:ext cx="11192400" cy="4056120"/>
          </a:xfrm>
          <a:prstGeom prst="rect">
            <a:avLst/>
          </a:prstGeom>
        </p:spPr>
        <p:txBody>
          <a:bodyPr lIns="0" rIns="0" tIns="0" bIns="0"/>
          <a:p>
            <a:endParaRPr/>
          </a:p>
        </p:txBody>
      </p:sp>
      <p:pic>
        <p:nvPicPr>
          <p:cNvPr id="156" name="" descr=""/>
          <p:cNvPicPr/>
          <p:nvPr/>
        </p:nvPicPr>
        <p:blipFill>
          <a:blip r:embed="rId2"/>
          <a:stretch>
            <a:fillRect/>
          </a:stretch>
        </p:blipFill>
        <p:spPr>
          <a:xfrm>
            <a:off x="3675960" y="1636200"/>
            <a:ext cx="5083560" cy="4056120"/>
          </a:xfrm>
          <a:prstGeom prst="rect">
            <a:avLst/>
          </a:prstGeom>
          <a:ln>
            <a:noFill/>
          </a:ln>
        </p:spPr>
      </p:pic>
      <p:pic>
        <p:nvPicPr>
          <p:cNvPr id="157" name="" descr=""/>
          <p:cNvPicPr/>
          <p:nvPr/>
        </p:nvPicPr>
        <p:blipFill>
          <a:blip r:embed="rId3"/>
          <a:stretch>
            <a:fillRect/>
          </a:stretch>
        </p:blipFill>
        <p:spPr>
          <a:xfrm>
            <a:off x="3675960" y="1636200"/>
            <a:ext cx="5083560" cy="405612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621720" y="279000"/>
            <a:ext cx="11192400" cy="1167840"/>
          </a:xfrm>
          <a:prstGeom prst="rect">
            <a:avLst/>
          </a:prstGeom>
        </p:spPr>
        <p:txBody>
          <a:bodyPr lIns="0" rIns="0" tIns="0" bIns="0" anchor="ctr"/>
          <a:p>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62"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163" name="PlaceHolder 2"/>
          <p:cNvSpPr>
            <a:spLocks noGrp="1"/>
          </p:cNvSpPr>
          <p:nvPr>
            <p:ph type="subTitle"/>
          </p:nvPr>
        </p:nvSpPr>
        <p:spPr>
          <a:xfrm>
            <a:off x="621720" y="1636560"/>
            <a:ext cx="11192400" cy="4056480"/>
          </a:xfrm>
          <a:prstGeom prst="rect">
            <a:avLst/>
          </a:prstGeom>
        </p:spPr>
        <p:txBody>
          <a:bodyPr lIns="0" rIns="0" tIns="0" bIns="0" anchor="ctr"/>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165" name="PlaceHolder 2"/>
          <p:cNvSpPr>
            <a:spLocks noGrp="1"/>
          </p:cNvSpPr>
          <p:nvPr>
            <p:ph type="body"/>
          </p:nvPr>
        </p:nvSpPr>
        <p:spPr>
          <a:xfrm>
            <a:off x="621720" y="1636560"/>
            <a:ext cx="11192400" cy="4056120"/>
          </a:xfrm>
          <a:prstGeom prst="rect">
            <a:avLst/>
          </a:prstGeom>
        </p:spPr>
        <p:txBody>
          <a:bodyPr lIns="0" rIns="0" tIns="0" bIns="0"/>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167" name="PlaceHolder 2"/>
          <p:cNvSpPr>
            <a:spLocks noGrp="1"/>
          </p:cNvSpPr>
          <p:nvPr>
            <p:ph type="body"/>
          </p:nvPr>
        </p:nvSpPr>
        <p:spPr>
          <a:xfrm>
            <a:off x="621720" y="1636560"/>
            <a:ext cx="5461560" cy="4056120"/>
          </a:xfrm>
          <a:prstGeom prst="rect">
            <a:avLst/>
          </a:prstGeom>
        </p:spPr>
        <p:txBody>
          <a:bodyPr lIns="0" rIns="0" tIns="0" bIns="0"/>
          <a:p>
            <a:endParaRPr/>
          </a:p>
        </p:txBody>
      </p:sp>
      <p:sp>
        <p:nvSpPr>
          <p:cNvPr id="168" name="PlaceHolder 3"/>
          <p:cNvSpPr>
            <a:spLocks noGrp="1"/>
          </p:cNvSpPr>
          <p:nvPr>
            <p:ph type="body"/>
          </p:nvPr>
        </p:nvSpPr>
        <p:spPr>
          <a:xfrm>
            <a:off x="6356880" y="1636560"/>
            <a:ext cx="5461560" cy="4056120"/>
          </a:xfrm>
          <a:prstGeom prst="rect">
            <a:avLst/>
          </a:prstGeom>
        </p:spPr>
        <p:txBody>
          <a:bodyPr lIns="0" rIns="0" tIns="0" bIns="0"/>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69" name="PlaceHolder 1"/>
          <p:cNvSpPr>
            <a:spLocks noGrp="1"/>
          </p:cNvSpPr>
          <p:nvPr>
            <p:ph type="title"/>
          </p:nvPr>
        </p:nvSpPr>
        <p:spPr>
          <a:xfrm>
            <a:off x="621720" y="279000"/>
            <a:ext cx="11192400" cy="1167840"/>
          </a:xfrm>
          <a:prstGeom prst="rect">
            <a:avLst/>
          </a:prstGeom>
        </p:spPr>
        <p:txBody>
          <a:bodyPr lIns="0" rIns="0" tIns="0" bIns="0" anchor="ctr"/>
          <a:p>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70" name="PlaceHolder 1"/>
          <p:cNvSpPr>
            <a:spLocks noGrp="1"/>
          </p:cNvSpPr>
          <p:nvPr>
            <p:ph type="subTitle"/>
          </p:nvPr>
        </p:nvSpPr>
        <p:spPr>
          <a:xfrm>
            <a:off x="621720" y="279000"/>
            <a:ext cx="11192400" cy="5413320"/>
          </a:xfrm>
          <a:prstGeom prst="rect">
            <a:avLst/>
          </a:prstGeom>
        </p:spPr>
        <p:txBody>
          <a:bodyPr lIns="0" rIns="0" tIns="0" bIns="0" anchor="ctr"/>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172" name="PlaceHolder 2"/>
          <p:cNvSpPr>
            <a:spLocks noGrp="1"/>
          </p:cNvSpPr>
          <p:nvPr>
            <p:ph type="body"/>
          </p:nvPr>
        </p:nvSpPr>
        <p:spPr>
          <a:xfrm>
            <a:off x="621720" y="1636560"/>
            <a:ext cx="5461560" cy="1934640"/>
          </a:xfrm>
          <a:prstGeom prst="rect">
            <a:avLst/>
          </a:prstGeom>
        </p:spPr>
        <p:txBody>
          <a:bodyPr lIns="0" rIns="0" tIns="0" bIns="0"/>
          <a:p>
            <a:endParaRPr/>
          </a:p>
        </p:txBody>
      </p:sp>
      <p:sp>
        <p:nvSpPr>
          <p:cNvPr id="173" name="PlaceHolder 3"/>
          <p:cNvSpPr>
            <a:spLocks noGrp="1"/>
          </p:cNvSpPr>
          <p:nvPr>
            <p:ph type="body"/>
          </p:nvPr>
        </p:nvSpPr>
        <p:spPr>
          <a:xfrm>
            <a:off x="621720" y="3755520"/>
            <a:ext cx="5461560" cy="1934640"/>
          </a:xfrm>
          <a:prstGeom prst="rect">
            <a:avLst/>
          </a:prstGeom>
        </p:spPr>
        <p:txBody>
          <a:bodyPr lIns="0" rIns="0" tIns="0" bIns="0"/>
          <a:p>
            <a:endParaRPr/>
          </a:p>
        </p:txBody>
      </p:sp>
      <p:sp>
        <p:nvSpPr>
          <p:cNvPr id="174" name="PlaceHolder 4"/>
          <p:cNvSpPr>
            <a:spLocks noGrp="1"/>
          </p:cNvSpPr>
          <p:nvPr>
            <p:ph type="body"/>
          </p:nvPr>
        </p:nvSpPr>
        <p:spPr>
          <a:xfrm>
            <a:off x="6356880" y="1636560"/>
            <a:ext cx="5461560" cy="4056120"/>
          </a:xfrm>
          <a:prstGeom prst="rect">
            <a:avLst/>
          </a:prstGeom>
        </p:spPr>
        <p:txBody>
          <a:bodyPr lIns="0" rIns="0" tIns="0" bIns="0"/>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176" name="PlaceHolder 2"/>
          <p:cNvSpPr>
            <a:spLocks noGrp="1"/>
          </p:cNvSpPr>
          <p:nvPr>
            <p:ph type="body"/>
          </p:nvPr>
        </p:nvSpPr>
        <p:spPr>
          <a:xfrm>
            <a:off x="621720" y="1636560"/>
            <a:ext cx="5461560" cy="4056120"/>
          </a:xfrm>
          <a:prstGeom prst="rect">
            <a:avLst/>
          </a:prstGeom>
        </p:spPr>
        <p:txBody>
          <a:bodyPr lIns="0" rIns="0" tIns="0" bIns="0"/>
          <a:p>
            <a:endParaRPr/>
          </a:p>
        </p:txBody>
      </p:sp>
      <p:sp>
        <p:nvSpPr>
          <p:cNvPr id="177" name="PlaceHolder 3"/>
          <p:cNvSpPr>
            <a:spLocks noGrp="1"/>
          </p:cNvSpPr>
          <p:nvPr>
            <p:ph type="body"/>
          </p:nvPr>
        </p:nvSpPr>
        <p:spPr>
          <a:xfrm>
            <a:off x="6356880" y="1636560"/>
            <a:ext cx="5461560" cy="1934640"/>
          </a:xfrm>
          <a:prstGeom prst="rect">
            <a:avLst/>
          </a:prstGeom>
        </p:spPr>
        <p:txBody>
          <a:bodyPr lIns="0" rIns="0" tIns="0" bIns="0"/>
          <a:p>
            <a:endParaRPr/>
          </a:p>
        </p:txBody>
      </p:sp>
      <p:sp>
        <p:nvSpPr>
          <p:cNvPr id="178" name="PlaceHolder 4"/>
          <p:cNvSpPr>
            <a:spLocks noGrp="1"/>
          </p:cNvSpPr>
          <p:nvPr>
            <p:ph type="body"/>
          </p:nvPr>
        </p:nvSpPr>
        <p:spPr>
          <a:xfrm>
            <a:off x="6356880" y="3755520"/>
            <a:ext cx="5461560" cy="1934640"/>
          </a:xfrm>
          <a:prstGeom prst="rect">
            <a:avLst/>
          </a:prstGeom>
        </p:spPr>
        <p:txBody>
          <a:bodyPr lIns="0" rIns="0" tIns="0" bIns="0"/>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180" name="PlaceHolder 2"/>
          <p:cNvSpPr>
            <a:spLocks noGrp="1"/>
          </p:cNvSpPr>
          <p:nvPr>
            <p:ph type="body"/>
          </p:nvPr>
        </p:nvSpPr>
        <p:spPr>
          <a:xfrm>
            <a:off x="621720" y="1636560"/>
            <a:ext cx="5461560" cy="1934640"/>
          </a:xfrm>
          <a:prstGeom prst="rect">
            <a:avLst/>
          </a:prstGeom>
        </p:spPr>
        <p:txBody>
          <a:bodyPr lIns="0" rIns="0" tIns="0" bIns="0"/>
          <a:p>
            <a:endParaRPr/>
          </a:p>
        </p:txBody>
      </p:sp>
      <p:sp>
        <p:nvSpPr>
          <p:cNvPr id="181" name="PlaceHolder 3"/>
          <p:cNvSpPr>
            <a:spLocks noGrp="1"/>
          </p:cNvSpPr>
          <p:nvPr>
            <p:ph type="body"/>
          </p:nvPr>
        </p:nvSpPr>
        <p:spPr>
          <a:xfrm>
            <a:off x="6356880" y="1636560"/>
            <a:ext cx="5461560" cy="1934640"/>
          </a:xfrm>
          <a:prstGeom prst="rect">
            <a:avLst/>
          </a:prstGeom>
        </p:spPr>
        <p:txBody>
          <a:bodyPr lIns="0" rIns="0" tIns="0" bIns="0"/>
          <a:p>
            <a:endParaRPr/>
          </a:p>
        </p:txBody>
      </p:sp>
      <p:sp>
        <p:nvSpPr>
          <p:cNvPr id="182" name="PlaceHolder 4"/>
          <p:cNvSpPr>
            <a:spLocks noGrp="1"/>
          </p:cNvSpPr>
          <p:nvPr>
            <p:ph type="body"/>
          </p:nvPr>
        </p:nvSpPr>
        <p:spPr>
          <a:xfrm>
            <a:off x="621720" y="3755520"/>
            <a:ext cx="11192400" cy="1934640"/>
          </a:xfrm>
          <a:prstGeom prst="rect">
            <a:avLst/>
          </a:prstGeom>
        </p:spPr>
        <p:txBody>
          <a:bodyPr lIns="0" rIns="0" tIns="0" bIns="0"/>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184" name="PlaceHolder 2"/>
          <p:cNvSpPr>
            <a:spLocks noGrp="1"/>
          </p:cNvSpPr>
          <p:nvPr>
            <p:ph type="body"/>
          </p:nvPr>
        </p:nvSpPr>
        <p:spPr>
          <a:xfrm>
            <a:off x="621720" y="1636560"/>
            <a:ext cx="11192400" cy="1934640"/>
          </a:xfrm>
          <a:prstGeom prst="rect">
            <a:avLst/>
          </a:prstGeom>
        </p:spPr>
        <p:txBody>
          <a:bodyPr lIns="0" rIns="0" tIns="0" bIns="0"/>
          <a:p>
            <a:endParaRPr/>
          </a:p>
        </p:txBody>
      </p:sp>
      <p:sp>
        <p:nvSpPr>
          <p:cNvPr id="185" name="PlaceHolder 3"/>
          <p:cNvSpPr>
            <a:spLocks noGrp="1"/>
          </p:cNvSpPr>
          <p:nvPr>
            <p:ph type="body"/>
          </p:nvPr>
        </p:nvSpPr>
        <p:spPr>
          <a:xfrm>
            <a:off x="621720" y="3755520"/>
            <a:ext cx="11192400" cy="1934640"/>
          </a:xfrm>
          <a:prstGeom prst="rect">
            <a:avLst/>
          </a:prstGeom>
        </p:spPr>
        <p:txBody>
          <a:bodyPr lIns="0" rIns="0" tIns="0" bIns="0"/>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187" name="PlaceHolder 2"/>
          <p:cNvSpPr>
            <a:spLocks noGrp="1"/>
          </p:cNvSpPr>
          <p:nvPr>
            <p:ph type="body"/>
          </p:nvPr>
        </p:nvSpPr>
        <p:spPr>
          <a:xfrm>
            <a:off x="621720" y="1636560"/>
            <a:ext cx="5461560" cy="1934640"/>
          </a:xfrm>
          <a:prstGeom prst="rect">
            <a:avLst/>
          </a:prstGeom>
        </p:spPr>
        <p:txBody>
          <a:bodyPr lIns="0" rIns="0" tIns="0" bIns="0"/>
          <a:p>
            <a:endParaRPr/>
          </a:p>
        </p:txBody>
      </p:sp>
      <p:sp>
        <p:nvSpPr>
          <p:cNvPr id="188" name="PlaceHolder 3"/>
          <p:cNvSpPr>
            <a:spLocks noGrp="1"/>
          </p:cNvSpPr>
          <p:nvPr>
            <p:ph type="body"/>
          </p:nvPr>
        </p:nvSpPr>
        <p:spPr>
          <a:xfrm>
            <a:off x="6356880" y="1636560"/>
            <a:ext cx="5461560" cy="1934640"/>
          </a:xfrm>
          <a:prstGeom prst="rect">
            <a:avLst/>
          </a:prstGeom>
        </p:spPr>
        <p:txBody>
          <a:bodyPr lIns="0" rIns="0" tIns="0" bIns="0"/>
          <a:p>
            <a:endParaRPr/>
          </a:p>
        </p:txBody>
      </p:sp>
      <p:sp>
        <p:nvSpPr>
          <p:cNvPr id="189" name="PlaceHolder 4"/>
          <p:cNvSpPr>
            <a:spLocks noGrp="1"/>
          </p:cNvSpPr>
          <p:nvPr>
            <p:ph type="body"/>
          </p:nvPr>
        </p:nvSpPr>
        <p:spPr>
          <a:xfrm>
            <a:off x="6356880" y="3755520"/>
            <a:ext cx="5461560" cy="1934640"/>
          </a:xfrm>
          <a:prstGeom prst="rect">
            <a:avLst/>
          </a:prstGeom>
        </p:spPr>
        <p:txBody>
          <a:bodyPr lIns="0" rIns="0" tIns="0" bIns="0"/>
          <a:p>
            <a:endParaRPr/>
          </a:p>
        </p:txBody>
      </p:sp>
      <p:sp>
        <p:nvSpPr>
          <p:cNvPr id="190" name="PlaceHolder 5"/>
          <p:cNvSpPr>
            <a:spLocks noGrp="1"/>
          </p:cNvSpPr>
          <p:nvPr>
            <p:ph type="body"/>
          </p:nvPr>
        </p:nvSpPr>
        <p:spPr>
          <a:xfrm>
            <a:off x="621720" y="3755520"/>
            <a:ext cx="5461560" cy="1934640"/>
          </a:xfrm>
          <a:prstGeom prst="rect">
            <a:avLst/>
          </a:prstGeom>
        </p:spPr>
        <p:txBody>
          <a:bodyPr lIns="0" rIns="0" tIns="0" bIns="0"/>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621720" y="279000"/>
            <a:ext cx="11192400" cy="5413320"/>
          </a:xfrm>
          <a:prstGeom prst="rect">
            <a:avLst/>
          </a:prstGeom>
        </p:spPr>
        <p:txBody>
          <a:bodyPr lIns="0" rIns="0" tIns="0" bIns="0" anchor="ctr"/>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192" name="PlaceHolder 2"/>
          <p:cNvSpPr>
            <a:spLocks noGrp="1"/>
          </p:cNvSpPr>
          <p:nvPr>
            <p:ph type="body"/>
          </p:nvPr>
        </p:nvSpPr>
        <p:spPr>
          <a:xfrm>
            <a:off x="621720" y="1636560"/>
            <a:ext cx="11192400" cy="4056120"/>
          </a:xfrm>
          <a:prstGeom prst="rect">
            <a:avLst/>
          </a:prstGeom>
        </p:spPr>
        <p:txBody>
          <a:bodyPr lIns="0" rIns="0" tIns="0" bIns="0"/>
          <a:p>
            <a:endParaRPr/>
          </a:p>
        </p:txBody>
      </p:sp>
      <p:sp>
        <p:nvSpPr>
          <p:cNvPr id="193" name="PlaceHolder 3"/>
          <p:cNvSpPr>
            <a:spLocks noGrp="1"/>
          </p:cNvSpPr>
          <p:nvPr>
            <p:ph type="body"/>
          </p:nvPr>
        </p:nvSpPr>
        <p:spPr>
          <a:xfrm>
            <a:off x="621720" y="1636560"/>
            <a:ext cx="11192400" cy="4056120"/>
          </a:xfrm>
          <a:prstGeom prst="rect">
            <a:avLst/>
          </a:prstGeom>
        </p:spPr>
        <p:txBody>
          <a:bodyPr lIns="0" rIns="0" tIns="0" bIns="0"/>
          <a:p>
            <a:endParaRPr/>
          </a:p>
        </p:txBody>
      </p:sp>
      <p:pic>
        <p:nvPicPr>
          <p:cNvPr id="194" name="" descr=""/>
          <p:cNvPicPr/>
          <p:nvPr/>
        </p:nvPicPr>
        <p:blipFill>
          <a:blip r:embed="rId2"/>
          <a:stretch>
            <a:fillRect/>
          </a:stretch>
        </p:blipFill>
        <p:spPr>
          <a:xfrm>
            <a:off x="3675960" y="1636200"/>
            <a:ext cx="5083560" cy="4056120"/>
          </a:xfrm>
          <a:prstGeom prst="rect">
            <a:avLst/>
          </a:prstGeom>
          <a:ln>
            <a:noFill/>
          </a:ln>
        </p:spPr>
      </p:pic>
      <p:pic>
        <p:nvPicPr>
          <p:cNvPr id="195" name="" descr=""/>
          <p:cNvPicPr/>
          <p:nvPr/>
        </p:nvPicPr>
        <p:blipFill>
          <a:blip r:embed="rId3"/>
          <a:stretch>
            <a:fillRect/>
          </a:stretch>
        </p:blipFill>
        <p:spPr>
          <a:xfrm>
            <a:off x="3675960" y="1636200"/>
            <a:ext cx="5083560" cy="405612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99"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200" name="PlaceHolder 2"/>
          <p:cNvSpPr>
            <a:spLocks noGrp="1"/>
          </p:cNvSpPr>
          <p:nvPr>
            <p:ph type="subTitle"/>
          </p:nvPr>
        </p:nvSpPr>
        <p:spPr>
          <a:xfrm>
            <a:off x="621720" y="1636560"/>
            <a:ext cx="11192400" cy="4056480"/>
          </a:xfrm>
          <a:prstGeom prst="rect">
            <a:avLst/>
          </a:prstGeom>
        </p:spPr>
        <p:txBody>
          <a:bodyPr lIns="0" rIns="0" tIns="0" bIns="0" anchor="ctr"/>
          <a:p>
            <a:pPr algn="ctr"/>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202" name="PlaceHolder 2"/>
          <p:cNvSpPr>
            <a:spLocks noGrp="1"/>
          </p:cNvSpPr>
          <p:nvPr>
            <p:ph type="body"/>
          </p:nvPr>
        </p:nvSpPr>
        <p:spPr>
          <a:xfrm>
            <a:off x="621720" y="1636560"/>
            <a:ext cx="11192400" cy="4056120"/>
          </a:xfrm>
          <a:prstGeom prst="rect">
            <a:avLst/>
          </a:prstGeom>
        </p:spPr>
        <p:txBody>
          <a:bodyPr lIns="0" rIns="0" tIns="0" bIns="0"/>
          <a:p>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204" name="PlaceHolder 2"/>
          <p:cNvSpPr>
            <a:spLocks noGrp="1"/>
          </p:cNvSpPr>
          <p:nvPr>
            <p:ph type="body"/>
          </p:nvPr>
        </p:nvSpPr>
        <p:spPr>
          <a:xfrm>
            <a:off x="621720" y="1636560"/>
            <a:ext cx="5461560" cy="4056120"/>
          </a:xfrm>
          <a:prstGeom prst="rect">
            <a:avLst/>
          </a:prstGeom>
        </p:spPr>
        <p:txBody>
          <a:bodyPr lIns="0" rIns="0" tIns="0" bIns="0"/>
          <a:p>
            <a:endParaRPr/>
          </a:p>
        </p:txBody>
      </p:sp>
      <p:sp>
        <p:nvSpPr>
          <p:cNvPr id="205" name="PlaceHolder 3"/>
          <p:cNvSpPr>
            <a:spLocks noGrp="1"/>
          </p:cNvSpPr>
          <p:nvPr>
            <p:ph type="body"/>
          </p:nvPr>
        </p:nvSpPr>
        <p:spPr>
          <a:xfrm>
            <a:off x="6356880" y="1636560"/>
            <a:ext cx="5461560" cy="4056120"/>
          </a:xfrm>
          <a:prstGeom prst="rect">
            <a:avLst/>
          </a:prstGeom>
        </p:spPr>
        <p:txBody>
          <a:bodyPr lIns="0" rIns="0" tIns="0" bIns="0"/>
          <a:p>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06" name="PlaceHolder 1"/>
          <p:cNvSpPr>
            <a:spLocks noGrp="1"/>
          </p:cNvSpPr>
          <p:nvPr>
            <p:ph type="title"/>
          </p:nvPr>
        </p:nvSpPr>
        <p:spPr>
          <a:xfrm>
            <a:off x="621720" y="279000"/>
            <a:ext cx="11192400" cy="1167840"/>
          </a:xfrm>
          <a:prstGeom prst="rect">
            <a:avLst/>
          </a:prstGeom>
        </p:spPr>
        <p:txBody>
          <a:bodyPr lIns="0" rIns="0" tIns="0" bIns="0" anchor="ctr"/>
          <a:p>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07" name="PlaceHolder 1"/>
          <p:cNvSpPr>
            <a:spLocks noGrp="1"/>
          </p:cNvSpPr>
          <p:nvPr>
            <p:ph type="subTitle"/>
          </p:nvPr>
        </p:nvSpPr>
        <p:spPr>
          <a:xfrm>
            <a:off x="621720" y="279000"/>
            <a:ext cx="11192400" cy="5413320"/>
          </a:xfrm>
          <a:prstGeom prst="rect">
            <a:avLst/>
          </a:prstGeom>
        </p:spPr>
        <p:txBody>
          <a:bodyPr lIns="0" rIns="0" tIns="0" bIns="0" anchor="ctr"/>
          <a:p>
            <a:pPr algn="ctr"/>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209" name="PlaceHolder 2"/>
          <p:cNvSpPr>
            <a:spLocks noGrp="1"/>
          </p:cNvSpPr>
          <p:nvPr>
            <p:ph type="body"/>
          </p:nvPr>
        </p:nvSpPr>
        <p:spPr>
          <a:xfrm>
            <a:off x="621720" y="1636560"/>
            <a:ext cx="5461560" cy="1934640"/>
          </a:xfrm>
          <a:prstGeom prst="rect">
            <a:avLst/>
          </a:prstGeom>
        </p:spPr>
        <p:txBody>
          <a:bodyPr lIns="0" rIns="0" tIns="0" bIns="0"/>
          <a:p>
            <a:endParaRPr/>
          </a:p>
        </p:txBody>
      </p:sp>
      <p:sp>
        <p:nvSpPr>
          <p:cNvPr id="210" name="PlaceHolder 3"/>
          <p:cNvSpPr>
            <a:spLocks noGrp="1"/>
          </p:cNvSpPr>
          <p:nvPr>
            <p:ph type="body"/>
          </p:nvPr>
        </p:nvSpPr>
        <p:spPr>
          <a:xfrm>
            <a:off x="621720" y="3755520"/>
            <a:ext cx="5461560" cy="1934640"/>
          </a:xfrm>
          <a:prstGeom prst="rect">
            <a:avLst/>
          </a:prstGeom>
        </p:spPr>
        <p:txBody>
          <a:bodyPr lIns="0" rIns="0" tIns="0" bIns="0"/>
          <a:p>
            <a:endParaRPr/>
          </a:p>
        </p:txBody>
      </p:sp>
      <p:sp>
        <p:nvSpPr>
          <p:cNvPr id="211" name="PlaceHolder 4"/>
          <p:cNvSpPr>
            <a:spLocks noGrp="1"/>
          </p:cNvSpPr>
          <p:nvPr>
            <p:ph type="body"/>
          </p:nvPr>
        </p:nvSpPr>
        <p:spPr>
          <a:xfrm>
            <a:off x="6356880" y="1636560"/>
            <a:ext cx="5461560" cy="4056120"/>
          </a:xfrm>
          <a:prstGeom prst="rect">
            <a:avLst/>
          </a:prstGeom>
        </p:spPr>
        <p:txBody>
          <a:bodyPr lIns="0" rIns="0" tIns="0" bIns="0"/>
          <a:p>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213" name="PlaceHolder 2"/>
          <p:cNvSpPr>
            <a:spLocks noGrp="1"/>
          </p:cNvSpPr>
          <p:nvPr>
            <p:ph type="body"/>
          </p:nvPr>
        </p:nvSpPr>
        <p:spPr>
          <a:xfrm>
            <a:off x="621720" y="1636560"/>
            <a:ext cx="5461560" cy="4056120"/>
          </a:xfrm>
          <a:prstGeom prst="rect">
            <a:avLst/>
          </a:prstGeom>
        </p:spPr>
        <p:txBody>
          <a:bodyPr lIns="0" rIns="0" tIns="0" bIns="0"/>
          <a:p>
            <a:endParaRPr/>
          </a:p>
        </p:txBody>
      </p:sp>
      <p:sp>
        <p:nvSpPr>
          <p:cNvPr id="214" name="PlaceHolder 3"/>
          <p:cNvSpPr>
            <a:spLocks noGrp="1"/>
          </p:cNvSpPr>
          <p:nvPr>
            <p:ph type="body"/>
          </p:nvPr>
        </p:nvSpPr>
        <p:spPr>
          <a:xfrm>
            <a:off x="6356880" y="1636560"/>
            <a:ext cx="5461560" cy="1934640"/>
          </a:xfrm>
          <a:prstGeom prst="rect">
            <a:avLst/>
          </a:prstGeom>
        </p:spPr>
        <p:txBody>
          <a:bodyPr lIns="0" rIns="0" tIns="0" bIns="0"/>
          <a:p>
            <a:endParaRPr/>
          </a:p>
        </p:txBody>
      </p:sp>
      <p:sp>
        <p:nvSpPr>
          <p:cNvPr id="215" name="PlaceHolder 4"/>
          <p:cNvSpPr>
            <a:spLocks noGrp="1"/>
          </p:cNvSpPr>
          <p:nvPr>
            <p:ph type="body"/>
          </p:nvPr>
        </p:nvSpPr>
        <p:spPr>
          <a:xfrm>
            <a:off x="6356880" y="3755520"/>
            <a:ext cx="5461560" cy="1934640"/>
          </a:xfrm>
          <a:prstGeom prst="rect">
            <a:avLst/>
          </a:prstGeom>
        </p:spPr>
        <p:txBody>
          <a:bodyPr lIns="0" rIns="0" tIns="0" bIns="0"/>
          <a:p>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217" name="PlaceHolder 2"/>
          <p:cNvSpPr>
            <a:spLocks noGrp="1"/>
          </p:cNvSpPr>
          <p:nvPr>
            <p:ph type="body"/>
          </p:nvPr>
        </p:nvSpPr>
        <p:spPr>
          <a:xfrm>
            <a:off x="621720" y="1636560"/>
            <a:ext cx="5461560" cy="1934640"/>
          </a:xfrm>
          <a:prstGeom prst="rect">
            <a:avLst/>
          </a:prstGeom>
        </p:spPr>
        <p:txBody>
          <a:bodyPr lIns="0" rIns="0" tIns="0" bIns="0"/>
          <a:p>
            <a:endParaRPr/>
          </a:p>
        </p:txBody>
      </p:sp>
      <p:sp>
        <p:nvSpPr>
          <p:cNvPr id="218" name="PlaceHolder 3"/>
          <p:cNvSpPr>
            <a:spLocks noGrp="1"/>
          </p:cNvSpPr>
          <p:nvPr>
            <p:ph type="body"/>
          </p:nvPr>
        </p:nvSpPr>
        <p:spPr>
          <a:xfrm>
            <a:off x="6356880" y="1636560"/>
            <a:ext cx="5461560" cy="1934640"/>
          </a:xfrm>
          <a:prstGeom prst="rect">
            <a:avLst/>
          </a:prstGeom>
        </p:spPr>
        <p:txBody>
          <a:bodyPr lIns="0" rIns="0" tIns="0" bIns="0"/>
          <a:p>
            <a:endParaRPr/>
          </a:p>
        </p:txBody>
      </p:sp>
      <p:sp>
        <p:nvSpPr>
          <p:cNvPr id="219" name="PlaceHolder 4"/>
          <p:cNvSpPr>
            <a:spLocks noGrp="1"/>
          </p:cNvSpPr>
          <p:nvPr>
            <p:ph type="body"/>
          </p:nvPr>
        </p:nvSpPr>
        <p:spPr>
          <a:xfrm>
            <a:off x="621720" y="3755520"/>
            <a:ext cx="11192400" cy="1934640"/>
          </a:xfrm>
          <a:prstGeom prst="rect">
            <a:avLst/>
          </a:prstGeom>
        </p:spPr>
        <p:txBody>
          <a:bodyPr lIns="0" rIns="0" tIns="0" bIns="0"/>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20" name="PlaceHolder 2"/>
          <p:cNvSpPr>
            <a:spLocks noGrp="1"/>
          </p:cNvSpPr>
          <p:nvPr>
            <p:ph type="body"/>
          </p:nvPr>
        </p:nvSpPr>
        <p:spPr>
          <a:xfrm>
            <a:off x="621720" y="1636560"/>
            <a:ext cx="5461560" cy="1934640"/>
          </a:xfrm>
          <a:prstGeom prst="rect">
            <a:avLst/>
          </a:prstGeom>
        </p:spPr>
        <p:txBody>
          <a:bodyPr lIns="0" rIns="0" tIns="0" bIns="0"/>
          <a:p>
            <a:endParaRPr/>
          </a:p>
        </p:txBody>
      </p:sp>
      <p:sp>
        <p:nvSpPr>
          <p:cNvPr id="21" name="PlaceHolder 3"/>
          <p:cNvSpPr>
            <a:spLocks noGrp="1"/>
          </p:cNvSpPr>
          <p:nvPr>
            <p:ph type="body"/>
          </p:nvPr>
        </p:nvSpPr>
        <p:spPr>
          <a:xfrm>
            <a:off x="621720" y="3755520"/>
            <a:ext cx="5461560" cy="1934640"/>
          </a:xfrm>
          <a:prstGeom prst="rect">
            <a:avLst/>
          </a:prstGeom>
        </p:spPr>
        <p:txBody>
          <a:bodyPr lIns="0" rIns="0" tIns="0" bIns="0"/>
          <a:p>
            <a:endParaRPr/>
          </a:p>
        </p:txBody>
      </p:sp>
      <p:sp>
        <p:nvSpPr>
          <p:cNvPr id="22" name="PlaceHolder 4"/>
          <p:cNvSpPr>
            <a:spLocks noGrp="1"/>
          </p:cNvSpPr>
          <p:nvPr>
            <p:ph type="body"/>
          </p:nvPr>
        </p:nvSpPr>
        <p:spPr>
          <a:xfrm>
            <a:off x="6356880" y="1636560"/>
            <a:ext cx="5461560" cy="4056120"/>
          </a:xfrm>
          <a:prstGeom prst="rect">
            <a:avLst/>
          </a:prstGeom>
        </p:spPr>
        <p:txBody>
          <a:bodyPr lIns="0" rIns="0" tIns="0" bIns="0"/>
          <a:p>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221" name="PlaceHolder 2"/>
          <p:cNvSpPr>
            <a:spLocks noGrp="1"/>
          </p:cNvSpPr>
          <p:nvPr>
            <p:ph type="body"/>
          </p:nvPr>
        </p:nvSpPr>
        <p:spPr>
          <a:xfrm>
            <a:off x="621720" y="1636560"/>
            <a:ext cx="11192400" cy="1934640"/>
          </a:xfrm>
          <a:prstGeom prst="rect">
            <a:avLst/>
          </a:prstGeom>
        </p:spPr>
        <p:txBody>
          <a:bodyPr lIns="0" rIns="0" tIns="0" bIns="0"/>
          <a:p>
            <a:endParaRPr/>
          </a:p>
        </p:txBody>
      </p:sp>
      <p:sp>
        <p:nvSpPr>
          <p:cNvPr id="222" name="PlaceHolder 3"/>
          <p:cNvSpPr>
            <a:spLocks noGrp="1"/>
          </p:cNvSpPr>
          <p:nvPr>
            <p:ph type="body"/>
          </p:nvPr>
        </p:nvSpPr>
        <p:spPr>
          <a:xfrm>
            <a:off x="621720" y="3755520"/>
            <a:ext cx="11192400" cy="1934640"/>
          </a:xfrm>
          <a:prstGeom prst="rect">
            <a:avLst/>
          </a:prstGeom>
        </p:spPr>
        <p:txBody>
          <a:bodyPr lIns="0" rIns="0" tIns="0" bIns="0"/>
          <a:p>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224" name="PlaceHolder 2"/>
          <p:cNvSpPr>
            <a:spLocks noGrp="1"/>
          </p:cNvSpPr>
          <p:nvPr>
            <p:ph type="body"/>
          </p:nvPr>
        </p:nvSpPr>
        <p:spPr>
          <a:xfrm>
            <a:off x="621720" y="1636560"/>
            <a:ext cx="5461560" cy="1934640"/>
          </a:xfrm>
          <a:prstGeom prst="rect">
            <a:avLst/>
          </a:prstGeom>
        </p:spPr>
        <p:txBody>
          <a:bodyPr lIns="0" rIns="0" tIns="0" bIns="0"/>
          <a:p>
            <a:endParaRPr/>
          </a:p>
        </p:txBody>
      </p:sp>
      <p:sp>
        <p:nvSpPr>
          <p:cNvPr id="225" name="PlaceHolder 3"/>
          <p:cNvSpPr>
            <a:spLocks noGrp="1"/>
          </p:cNvSpPr>
          <p:nvPr>
            <p:ph type="body"/>
          </p:nvPr>
        </p:nvSpPr>
        <p:spPr>
          <a:xfrm>
            <a:off x="6356880" y="1636560"/>
            <a:ext cx="5461560" cy="1934640"/>
          </a:xfrm>
          <a:prstGeom prst="rect">
            <a:avLst/>
          </a:prstGeom>
        </p:spPr>
        <p:txBody>
          <a:bodyPr lIns="0" rIns="0" tIns="0" bIns="0"/>
          <a:p>
            <a:endParaRPr/>
          </a:p>
        </p:txBody>
      </p:sp>
      <p:sp>
        <p:nvSpPr>
          <p:cNvPr id="226" name="PlaceHolder 4"/>
          <p:cNvSpPr>
            <a:spLocks noGrp="1"/>
          </p:cNvSpPr>
          <p:nvPr>
            <p:ph type="body"/>
          </p:nvPr>
        </p:nvSpPr>
        <p:spPr>
          <a:xfrm>
            <a:off x="6356880" y="3755520"/>
            <a:ext cx="5461560" cy="1934640"/>
          </a:xfrm>
          <a:prstGeom prst="rect">
            <a:avLst/>
          </a:prstGeom>
        </p:spPr>
        <p:txBody>
          <a:bodyPr lIns="0" rIns="0" tIns="0" bIns="0"/>
          <a:p>
            <a:endParaRPr/>
          </a:p>
        </p:txBody>
      </p:sp>
      <p:sp>
        <p:nvSpPr>
          <p:cNvPr id="227" name="PlaceHolder 5"/>
          <p:cNvSpPr>
            <a:spLocks noGrp="1"/>
          </p:cNvSpPr>
          <p:nvPr>
            <p:ph type="body"/>
          </p:nvPr>
        </p:nvSpPr>
        <p:spPr>
          <a:xfrm>
            <a:off x="621720" y="3755520"/>
            <a:ext cx="5461560" cy="1934640"/>
          </a:xfrm>
          <a:prstGeom prst="rect">
            <a:avLst/>
          </a:prstGeom>
        </p:spPr>
        <p:txBody>
          <a:bodyPr lIns="0" rIns="0" tIns="0" bIns="0"/>
          <a:p>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229" name="PlaceHolder 2"/>
          <p:cNvSpPr>
            <a:spLocks noGrp="1"/>
          </p:cNvSpPr>
          <p:nvPr>
            <p:ph type="body"/>
          </p:nvPr>
        </p:nvSpPr>
        <p:spPr>
          <a:xfrm>
            <a:off x="621720" y="1636560"/>
            <a:ext cx="11192400" cy="4056120"/>
          </a:xfrm>
          <a:prstGeom prst="rect">
            <a:avLst/>
          </a:prstGeom>
        </p:spPr>
        <p:txBody>
          <a:bodyPr lIns="0" rIns="0" tIns="0" bIns="0"/>
          <a:p>
            <a:endParaRPr/>
          </a:p>
        </p:txBody>
      </p:sp>
      <p:sp>
        <p:nvSpPr>
          <p:cNvPr id="230" name="PlaceHolder 3"/>
          <p:cNvSpPr>
            <a:spLocks noGrp="1"/>
          </p:cNvSpPr>
          <p:nvPr>
            <p:ph type="body"/>
          </p:nvPr>
        </p:nvSpPr>
        <p:spPr>
          <a:xfrm>
            <a:off x="621720" y="1636560"/>
            <a:ext cx="11192400" cy="4056120"/>
          </a:xfrm>
          <a:prstGeom prst="rect">
            <a:avLst/>
          </a:prstGeom>
        </p:spPr>
        <p:txBody>
          <a:bodyPr lIns="0" rIns="0" tIns="0" bIns="0"/>
          <a:p>
            <a:endParaRPr/>
          </a:p>
        </p:txBody>
      </p:sp>
      <p:pic>
        <p:nvPicPr>
          <p:cNvPr id="231" name="" descr=""/>
          <p:cNvPicPr/>
          <p:nvPr/>
        </p:nvPicPr>
        <p:blipFill>
          <a:blip r:embed="rId2"/>
          <a:stretch>
            <a:fillRect/>
          </a:stretch>
        </p:blipFill>
        <p:spPr>
          <a:xfrm>
            <a:off x="3675960" y="1636200"/>
            <a:ext cx="5083560" cy="4056120"/>
          </a:xfrm>
          <a:prstGeom prst="rect">
            <a:avLst/>
          </a:prstGeom>
          <a:ln>
            <a:noFill/>
          </a:ln>
        </p:spPr>
      </p:pic>
      <p:pic>
        <p:nvPicPr>
          <p:cNvPr id="232" name="" descr=""/>
          <p:cNvPicPr/>
          <p:nvPr/>
        </p:nvPicPr>
        <p:blipFill>
          <a:blip r:embed="rId3"/>
          <a:stretch>
            <a:fillRect/>
          </a:stretch>
        </p:blipFill>
        <p:spPr>
          <a:xfrm>
            <a:off x="3675960" y="1636200"/>
            <a:ext cx="5083560" cy="405612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40"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241" name="PlaceHolder 2"/>
          <p:cNvSpPr>
            <a:spLocks noGrp="1"/>
          </p:cNvSpPr>
          <p:nvPr>
            <p:ph type="subTitle"/>
          </p:nvPr>
        </p:nvSpPr>
        <p:spPr>
          <a:xfrm>
            <a:off x="621720" y="1636560"/>
            <a:ext cx="11192400" cy="4056480"/>
          </a:xfrm>
          <a:prstGeom prst="rect">
            <a:avLst/>
          </a:prstGeom>
        </p:spPr>
        <p:txBody>
          <a:bodyPr lIns="0" rIns="0" tIns="0" bIns="0" anchor="ctr"/>
          <a:p>
            <a:pPr algn="ctr"/>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243" name="PlaceHolder 2"/>
          <p:cNvSpPr>
            <a:spLocks noGrp="1"/>
          </p:cNvSpPr>
          <p:nvPr>
            <p:ph type="body"/>
          </p:nvPr>
        </p:nvSpPr>
        <p:spPr>
          <a:xfrm>
            <a:off x="621720" y="1636560"/>
            <a:ext cx="11192400" cy="4056120"/>
          </a:xfrm>
          <a:prstGeom prst="rect">
            <a:avLst/>
          </a:prstGeom>
        </p:spPr>
        <p:txBody>
          <a:bodyPr lIns="0" rIns="0" tIns="0" bIns="0"/>
          <a:p>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245" name="PlaceHolder 2"/>
          <p:cNvSpPr>
            <a:spLocks noGrp="1"/>
          </p:cNvSpPr>
          <p:nvPr>
            <p:ph type="body"/>
          </p:nvPr>
        </p:nvSpPr>
        <p:spPr>
          <a:xfrm>
            <a:off x="621720" y="1636560"/>
            <a:ext cx="5461560" cy="4056120"/>
          </a:xfrm>
          <a:prstGeom prst="rect">
            <a:avLst/>
          </a:prstGeom>
        </p:spPr>
        <p:txBody>
          <a:bodyPr lIns="0" rIns="0" tIns="0" bIns="0"/>
          <a:p>
            <a:endParaRPr/>
          </a:p>
        </p:txBody>
      </p:sp>
      <p:sp>
        <p:nvSpPr>
          <p:cNvPr id="246" name="PlaceHolder 3"/>
          <p:cNvSpPr>
            <a:spLocks noGrp="1"/>
          </p:cNvSpPr>
          <p:nvPr>
            <p:ph type="body"/>
          </p:nvPr>
        </p:nvSpPr>
        <p:spPr>
          <a:xfrm>
            <a:off x="6356880" y="1636560"/>
            <a:ext cx="5461560" cy="4056120"/>
          </a:xfrm>
          <a:prstGeom prst="rect">
            <a:avLst/>
          </a:prstGeom>
        </p:spPr>
        <p:txBody>
          <a:bodyPr lIns="0" rIns="0" tIns="0" bIns="0"/>
          <a:p>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47" name="PlaceHolder 1"/>
          <p:cNvSpPr>
            <a:spLocks noGrp="1"/>
          </p:cNvSpPr>
          <p:nvPr>
            <p:ph type="title"/>
          </p:nvPr>
        </p:nvSpPr>
        <p:spPr>
          <a:xfrm>
            <a:off x="621720" y="279000"/>
            <a:ext cx="11192400" cy="1167840"/>
          </a:xfrm>
          <a:prstGeom prst="rect">
            <a:avLst/>
          </a:prstGeom>
        </p:spPr>
        <p:txBody>
          <a:bodyPr lIns="0" rIns="0" tIns="0" bIns="0" anchor="ctr"/>
          <a:p>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48" name="PlaceHolder 1"/>
          <p:cNvSpPr>
            <a:spLocks noGrp="1"/>
          </p:cNvSpPr>
          <p:nvPr>
            <p:ph type="subTitle"/>
          </p:nvPr>
        </p:nvSpPr>
        <p:spPr>
          <a:xfrm>
            <a:off x="621720" y="279000"/>
            <a:ext cx="11192400" cy="5413320"/>
          </a:xfrm>
          <a:prstGeom prst="rect">
            <a:avLst/>
          </a:prstGeom>
        </p:spPr>
        <p:txBody>
          <a:bodyPr lIns="0" rIns="0" tIns="0" bIns="0" anchor="ctr"/>
          <a:p>
            <a:pPr algn="ctr"/>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250" name="PlaceHolder 2"/>
          <p:cNvSpPr>
            <a:spLocks noGrp="1"/>
          </p:cNvSpPr>
          <p:nvPr>
            <p:ph type="body"/>
          </p:nvPr>
        </p:nvSpPr>
        <p:spPr>
          <a:xfrm>
            <a:off x="621720" y="1636560"/>
            <a:ext cx="5461560" cy="1934640"/>
          </a:xfrm>
          <a:prstGeom prst="rect">
            <a:avLst/>
          </a:prstGeom>
        </p:spPr>
        <p:txBody>
          <a:bodyPr lIns="0" rIns="0" tIns="0" bIns="0"/>
          <a:p>
            <a:endParaRPr/>
          </a:p>
        </p:txBody>
      </p:sp>
      <p:sp>
        <p:nvSpPr>
          <p:cNvPr id="251" name="PlaceHolder 3"/>
          <p:cNvSpPr>
            <a:spLocks noGrp="1"/>
          </p:cNvSpPr>
          <p:nvPr>
            <p:ph type="body"/>
          </p:nvPr>
        </p:nvSpPr>
        <p:spPr>
          <a:xfrm>
            <a:off x="621720" y="3755520"/>
            <a:ext cx="5461560" cy="1934640"/>
          </a:xfrm>
          <a:prstGeom prst="rect">
            <a:avLst/>
          </a:prstGeom>
        </p:spPr>
        <p:txBody>
          <a:bodyPr lIns="0" rIns="0" tIns="0" bIns="0"/>
          <a:p>
            <a:endParaRPr/>
          </a:p>
        </p:txBody>
      </p:sp>
      <p:sp>
        <p:nvSpPr>
          <p:cNvPr id="252" name="PlaceHolder 4"/>
          <p:cNvSpPr>
            <a:spLocks noGrp="1"/>
          </p:cNvSpPr>
          <p:nvPr>
            <p:ph type="body"/>
          </p:nvPr>
        </p:nvSpPr>
        <p:spPr>
          <a:xfrm>
            <a:off x="6356880" y="1636560"/>
            <a:ext cx="5461560" cy="405612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24" name="PlaceHolder 2"/>
          <p:cNvSpPr>
            <a:spLocks noGrp="1"/>
          </p:cNvSpPr>
          <p:nvPr>
            <p:ph type="body"/>
          </p:nvPr>
        </p:nvSpPr>
        <p:spPr>
          <a:xfrm>
            <a:off x="621720" y="1636560"/>
            <a:ext cx="5461560" cy="4056120"/>
          </a:xfrm>
          <a:prstGeom prst="rect">
            <a:avLst/>
          </a:prstGeom>
        </p:spPr>
        <p:txBody>
          <a:bodyPr lIns="0" rIns="0" tIns="0" bIns="0"/>
          <a:p>
            <a:endParaRPr/>
          </a:p>
        </p:txBody>
      </p:sp>
      <p:sp>
        <p:nvSpPr>
          <p:cNvPr id="25" name="PlaceHolder 3"/>
          <p:cNvSpPr>
            <a:spLocks noGrp="1"/>
          </p:cNvSpPr>
          <p:nvPr>
            <p:ph type="body"/>
          </p:nvPr>
        </p:nvSpPr>
        <p:spPr>
          <a:xfrm>
            <a:off x="6356880" y="1636560"/>
            <a:ext cx="5461560" cy="1934640"/>
          </a:xfrm>
          <a:prstGeom prst="rect">
            <a:avLst/>
          </a:prstGeom>
        </p:spPr>
        <p:txBody>
          <a:bodyPr lIns="0" rIns="0" tIns="0" bIns="0"/>
          <a:p>
            <a:endParaRPr/>
          </a:p>
        </p:txBody>
      </p:sp>
      <p:sp>
        <p:nvSpPr>
          <p:cNvPr id="26" name="PlaceHolder 4"/>
          <p:cNvSpPr>
            <a:spLocks noGrp="1"/>
          </p:cNvSpPr>
          <p:nvPr>
            <p:ph type="body"/>
          </p:nvPr>
        </p:nvSpPr>
        <p:spPr>
          <a:xfrm>
            <a:off x="6356880" y="3755520"/>
            <a:ext cx="5461560" cy="1934640"/>
          </a:xfrm>
          <a:prstGeom prst="rect">
            <a:avLst/>
          </a:prstGeom>
        </p:spPr>
        <p:txBody>
          <a:bodyPr lIns="0" rIns="0" tIns="0" bIns="0"/>
          <a:p>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254" name="PlaceHolder 2"/>
          <p:cNvSpPr>
            <a:spLocks noGrp="1"/>
          </p:cNvSpPr>
          <p:nvPr>
            <p:ph type="body"/>
          </p:nvPr>
        </p:nvSpPr>
        <p:spPr>
          <a:xfrm>
            <a:off x="621720" y="1636560"/>
            <a:ext cx="5461560" cy="4056120"/>
          </a:xfrm>
          <a:prstGeom prst="rect">
            <a:avLst/>
          </a:prstGeom>
        </p:spPr>
        <p:txBody>
          <a:bodyPr lIns="0" rIns="0" tIns="0" bIns="0"/>
          <a:p>
            <a:endParaRPr/>
          </a:p>
        </p:txBody>
      </p:sp>
      <p:sp>
        <p:nvSpPr>
          <p:cNvPr id="255" name="PlaceHolder 3"/>
          <p:cNvSpPr>
            <a:spLocks noGrp="1"/>
          </p:cNvSpPr>
          <p:nvPr>
            <p:ph type="body"/>
          </p:nvPr>
        </p:nvSpPr>
        <p:spPr>
          <a:xfrm>
            <a:off x="6356880" y="1636560"/>
            <a:ext cx="5461560" cy="1934640"/>
          </a:xfrm>
          <a:prstGeom prst="rect">
            <a:avLst/>
          </a:prstGeom>
        </p:spPr>
        <p:txBody>
          <a:bodyPr lIns="0" rIns="0" tIns="0" bIns="0"/>
          <a:p>
            <a:endParaRPr/>
          </a:p>
        </p:txBody>
      </p:sp>
      <p:sp>
        <p:nvSpPr>
          <p:cNvPr id="256" name="PlaceHolder 4"/>
          <p:cNvSpPr>
            <a:spLocks noGrp="1"/>
          </p:cNvSpPr>
          <p:nvPr>
            <p:ph type="body"/>
          </p:nvPr>
        </p:nvSpPr>
        <p:spPr>
          <a:xfrm>
            <a:off x="6356880" y="3755520"/>
            <a:ext cx="5461560" cy="1934640"/>
          </a:xfrm>
          <a:prstGeom prst="rect">
            <a:avLst/>
          </a:prstGeom>
        </p:spPr>
        <p:txBody>
          <a:bodyPr lIns="0" rIns="0" tIns="0" bIns="0"/>
          <a:p>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258" name="PlaceHolder 2"/>
          <p:cNvSpPr>
            <a:spLocks noGrp="1"/>
          </p:cNvSpPr>
          <p:nvPr>
            <p:ph type="body"/>
          </p:nvPr>
        </p:nvSpPr>
        <p:spPr>
          <a:xfrm>
            <a:off x="621720" y="1636560"/>
            <a:ext cx="5461560" cy="1934640"/>
          </a:xfrm>
          <a:prstGeom prst="rect">
            <a:avLst/>
          </a:prstGeom>
        </p:spPr>
        <p:txBody>
          <a:bodyPr lIns="0" rIns="0" tIns="0" bIns="0"/>
          <a:p>
            <a:endParaRPr/>
          </a:p>
        </p:txBody>
      </p:sp>
      <p:sp>
        <p:nvSpPr>
          <p:cNvPr id="259" name="PlaceHolder 3"/>
          <p:cNvSpPr>
            <a:spLocks noGrp="1"/>
          </p:cNvSpPr>
          <p:nvPr>
            <p:ph type="body"/>
          </p:nvPr>
        </p:nvSpPr>
        <p:spPr>
          <a:xfrm>
            <a:off x="6356880" y="1636560"/>
            <a:ext cx="5461560" cy="1934640"/>
          </a:xfrm>
          <a:prstGeom prst="rect">
            <a:avLst/>
          </a:prstGeom>
        </p:spPr>
        <p:txBody>
          <a:bodyPr lIns="0" rIns="0" tIns="0" bIns="0"/>
          <a:p>
            <a:endParaRPr/>
          </a:p>
        </p:txBody>
      </p:sp>
      <p:sp>
        <p:nvSpPr>
          <p:cNvPr id="260" name="PlaceHolder 4"/>
          <p:cNvSpPr>
            <a:spLocks noGrp="1"/>
          </p:cNvSpPr>
          <p:nvPr>
            <p:ph type="body"/>
          </p:nvPr>
        </p:nvSpPr>
        <p:spPr>
          <a:xfrm>
            <a:off x="621720" y="3755520"/>
            <a:ext cx="11192400" cy="1934640"/>
          </a:xfrm>
          <a:prstGeom prst="rect">
            <a:avLst/>
          </a:prstGeom>
        </p:spPr>
        <p:txBody>
          <a:bodyPr lIns="0" rIns="0" tIns="0" bIns="0"/>
          <a:p>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262" name="PlaceHolder 2"/>
          <p:cNvSpPr>
            <a:spLocks noGrp="1"/>
          </p:cNvSpPr>
          <p:nvPr>
            <p:ph type="body"/>
          </p:nvPr>
        </p:nvSpPr>
        <p:spPr>
          <a:xfrm>
            <a:off x="621720" y="1636560"/>
            <a:ext cx="11192400" cy="1934640"/>
          </a:xfrm>
          <a:prstGeom prst="rect">
            <a:avLst/>
          </a:prstGeom>
        </p:spPr>
        <p:txBody>
          <a:bodyPr lIns="0" rIns="0" tIns="0" bIns="0"/>
          <a:p>
            <a:endParaRPr/>
          </a:p>
        </p:txBody>
      </p:sp>
      <p:sp>
        <p:nvSpPr>
          <p:cNvPr id="263" name="PlaceHolder 3"/>
          <p:cNvSpPr>
            <a:spLocks noGrp="1"/>
          </p:cNvSpPr>
          <p:nvPr>
            <p:ph type="body"/>
          </p:nvPr>
        </p:nvSpPr>
        <p:spPr>
          <a:xfrm>
            <a:off x="621720" y="3755520"/>
            <a:ext cx="11192400" cy="1934640"/>
          </a:xfrm>
          <a:prstGeom prst="rect">
            <a:avLst/>
          </a:prstGeom>
        </p:spPr>
        <p:txBody>
          <a:bodyPr lIns="0" rIns="0" tIns="0" bIns="0"/>
          <a:p>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265" name="PlaceHolder 2"/>
          <p:cNvSpPr>
            <a:spLocks noGrp="1"/>
          </p:cNvSpPr>
          <p:nvPr>
            <p:ph type="body"/>
          </p:nvPr>
        </p:nvSpPr>
        <p:spPr>
          <a:xfrm>
            <a:off x="621720" y="1636560"/>
            <a:ext cx="5461560" cy="1934640"/>
          </a:xfrm>
          <a:prstGeom prst="rect">
            <a:avLst/>
          </a:prstGeom>
        </p:spPr>
        <p:txBody>
          <a:bodyPr lIns="0" rIns="0" tIns="0" bIns="0"/>
          <a:p>
            <a:endParaRPr/>
          </a:p>
        </p:txBody>
      </p:sp>
      <p:sp>
        <p:nvSpPr>
          <p:cNvPr id="266" name="PlaceHolder 3"/>
          <p:cNvSpPr>
            <a:spLocks noGrp="1"/>
          </p:cNvSpPr>
          <p:nvPr>
            <p:ph type="body"/>
          </p:nvPr>
        </p:nvSpPr>
        <p:spPr>
          <a:xfrm>
            <a:off x="6356880" y="1636560"/>
            <a:ext cx="5461560" cy="1934640"/>
          </a:xfrm>
          <a:prstGeom prst="rect">
            <a:avLst/>
          </a:prstGeom>
        </p:spPr>
        <p:txBody>
          <a:bodyPr lIns="0" rIns="0" tIns="0" bIns="0"/>
          <a:p>
            <a:endParaRPr/>
          </a:p>
        </p:txBody>
      </p:sp>
      <p:sp>
        <p:nvSpPr>
          <p:cNvPr id="267" name="PlaceHolder 4"/>
          <p:cNvSpPr>
            <a:spLocks noGrp="1"/>
          </p:cNvSpPr>
          <p:nvPr>
            <p:ph type="body"/>
          </p:nvPr>
        </p:nvSpPr>
        <p:spPr>
          <a:xfrm>
            <a:off x="6356880" y="3755520"/>
            <a:ext cx="5461560" cy="1934640"/>
          </a:xfrm>
          <a:prstGeom prst="rect">
            <a:avLst/>
          </a:prstGeom>
        </p:spPr>
        <p:txBody>
          <a:bodyPr lIns="0" rIns="0" tIns="0" bIns="0"/>
          <a:p>
            <a:endParaRPr/>
          </a:p>
        </p:txBody>
      </p:sp>
      <p:sp>
        <p:nvSpPr>
          <p:cNvPr id="268" name="PlaceHolder 5"/>
          <p:cNvSpPr>
            <a:spLocks noGrp="1"/>
          </p:cNvSpPr>
          <p:nvPr>
            <p:ph type="body"/>
          </p:nvPr>
        </p:nvSpPr>
        <p:spPr>
          <a:xfrm>
            <a:off x="621720" y="3755520"/>
            <a:ext cx="5461560" cy="1934640"/>
          </a:xfrm>
          <a:prstGeom prst="rect">
            <a:avLst/>
          </a:prstGeom>
        </p:spPr>
        <p:txBody>
          <a:bodyPr lIns="0" rIns="0" tIns="0" bIns="0"/>
          <a:p>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270" name="PlaceHolder 2"/>
          <p:cNvSpPr>
            <a:spLocks noGrp="1"/>
          </p:cNvSpPr>
          <p:nvPr>
            <p:ph type="body"/>
          </p:nvPr>
        </p:nvSpPr>
        <p:spPr>
          <a:xfrm>
            <a:off x="621720" y="1636560"/>
            <a:ext cx="11192400" cy="4056120"/>
          </a:xfrm>
          <a:prstGeom prst="rect">
            <a:avLst/>
          </a:prstGeom>
        </p:spPr>
        <p:txBody>
          <a:bodyPr lIns="0" rIns="0" tIns="0" bIns="0"/>
          <a:p>
            <a:endParaRPr/>
          </a:p>
        </p:txBody>
      </p:sp>
      <p:sp>
        <p:nvSpPr>
          <p:cNvPr id="271" name="PlaceHolder 3"/>
          <p:cNvSpPr>
            <a:spLocks noGrp="1"/>
          </p:cNvSpPr>
          <p:nvPr>
            <p:ph type="body"/>
          </p:nvPr>
        </p:nvSpPr>
        <p:spPr>
          <a:xfrm>
            <a:off x="621720" y="1636560"/>
            <a:ext cx="11192400" cy="4056120"/>
          </a:xfrm>
          <a:prstGeom prst="rect">
            <a:avLst/>
          </a:prstGeom>
        </p:spPr>
        <p:txBody>
          <a:bodyPr lIns="0" rIns="0" tIns="0" bIns="0"/>
          <a:p>
            <a:endParaRPr/>
          </a:p>
        </p:txBody>
      </p:sp>
      <p:pic>
        <p:nvPicPr>
          <p:cNvPr id="272" name="" descr=""/>
          <p:cNvPicPr/>
          <p:nvPr/>
        </p:nvPicPr>
        <p:blipFill>
          <a:blip r:embed="rId2"/>
          <a:stretch>
            <a:fillRect/>
          </a:stretch>
        </p:blipFill>
        <p:spPr>
          <a:xfrm>
            <a:off x="3675960" y="1636200"/>
            <a:ext cx="5083560" cy="4056120"/>
          </a:xfrm>
          <a:prstGeom prst="rect">
            <a:avLst/>
          </a:prstGeom>
          <a:ln>
            <a:noFill/>
          </a:ln>
        </p:spPr>
      </p:pic>
      <p:pic>
        <p:nvPicPr>
          <p:cNvPr id="273" name="" descr=""/>
          <p:cNvPicPr/>
          <p:nvPr/>
        </p:nvPicPr>
        <p:blipFill>
          <a:blip r:embed="rId3"/>
          <a:stretch>
            <a:fillRect/>
          </a:stretch>
        </p:blipFill>
        <p:spPr>
          <a:xfrm>
            <a:off x="3675960" y="1636200"/>
            <a:ext cx="5083560" cy="4056120"/>
          </a:xfrm>
          <a:prstGeom prst="rect">
            <a:avLst/>
          </a:prstGeom>
          <a:ln>
            <a:noFill/>
          </a:ln>
        </p:spPr>
      </p:pic>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21720" y="279000"/>
            <a:ext cx="11192400" cy="1167840"/>
          </a:xfrm>
          <a:prstGeom prst="rect">
            <a:avLst/>
          </a:prstGeom>
        </p:spPr>
        <p:txBody>
          <a:bodyPr lIns="0" rIns="0" tIns="0" bIns="0" anchor="ctr"/>
          <a:p>
            <a:endParaRPr/>
          </a:p>
        </p:txBody>
      </p:sp>
      <p:sp>
        <p:nvSpPr>
          <p:cNvPr id="28" name="PlaceHolder 2"/>
          <p:cNvSpPr>
            <a:spLocks noGrp="1"/>
          </p:cNvSpPr>
          <p:nvPr>
            <p:ph type="body"/>
          </p:nvPr>
        </p:nvSpPr>
        <p:spPr>
          <a:xfrm>
            <a:off x="621720" y="1636560"/>
            <a:ext cx="5461560" cy="1934640"/>
          </a:xfrm>
          <a:prstGeom prst="rect">
            <a:avLst/>
          </a:prstGeom>
        </p:spPr>
        <p:txBody>
          <a:bodyPr lIns="0" rIns="0" tIns="0" bIns="0"/>
          <a:p>
            <a:endParaRPr/>
          </a:p>
        </p:txBody>
      </p:sp>
      <p:sp>
        <p:nvSpPr>
          <p:cNvPr id="29" name="PlaceHolder 3"/>
          <p:cNvSpPr>
            <a:spLocks noGrp="1"/>
          </p:cNvSpPr>
          <p:nvPr>
            <p:ph type="body"/>
          </p:nvPr>
        </p:nvSpPr>
        <p:spPr>
          <a:xfrm>
            <a:off x="6356880" y="1636560"/>
            <a:ext cx="5461560" cy="1934640"/>
          </a:xfrm>
          <a:prstGeom prst="rect">
            <a:avLst/>
          </a:prstGeom>
        </p:spPr>
        <p:txBody>
          <a:bodyPr lIns="0" rIns="0" tIns="0" bIns="0"/>
          <a:p>
            <a:endParaRPr/>
          </a:p>
        </p:txBody>
      </p:sp>
      <p:sp>
        <p:nvSpPr>
          <p:cNvPr id="30" name="PlaceHolder 4"/>
          <p:cNvSpPr>
            <a:spLocks noGrp="1"/>
          </p:cNvSpPr>
          <p:nvPr>
            <p:ph type="body"/>
          </p:nvPr>
        </p:nvSpPr>
        <p:spPr>
          <a:xfrm>
            <a:off x="621720" y="3755520"/>
            <a:ext cx="11192400" cy="19346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2.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5.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22.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slideLayout" Target="../slideLayouts/slideLayout81.xml"/><Relationship Id="rId14" Type="http://schemas.openxmlformats.org/officeDocument/2006/relationships/slideLayout" Target="../slideLayouts/slideLayout82.xml"/><Relationship Id="rId15" Type="http://schemas.openxmlformats.org/officeDocument/2006/relationships/slideLayout" Target="../slideLayouts/slideLayout83.xml"/><Relationship Id="rId16"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47d8ff"/>
        </a:solidFill>
      </p:bgPr>
    </p:bg>
    <p:spTree>
      <p:nvGrpSpPr>
        <p:cNvPr id="1" name=""/>
        <p:cNvGrpSpPr/>
        <p:nvPr/>
      </p:nvGrpSpPr>
      <p:grpSpPr>
        <a:xfrm>
          <a:off x="0" y="0"/>
          <a:ext cx="0" cy="0"/>
          <a:chOff x="0" y="0"/>
          <a:chExt cx="0" cy="0"/>
        </a:xfrm>
      </p:grpSpPr>
      <p:pic>
        <p:nvPicPr>
          <p:cNvPr id="0" name="Picture 6" descr=""/>
          <p:cNvPicPr/>
          <p:nvPr/>
        </p:nvPicPr>
        <p:blipFill>
          <a:blip r:embed="rId2"/>
          <a:stretch>
            <a:fillRect/>
          </a:stretch>
        </p:blipFill>
        <p:spPr>
          <a:xfrm rot="5400000">
            <a:off x="9394200" y="3050280"/>
            <a:ext cx="6994800" cy="893880"/>
          </a:xfrm>
          <a:prstGeom prst="rect">
            <a:avLst/>
          </a:prstGeom>
          <a:ln>
            <a:noFill/>
          </a:ln>
        </p:spPr>
      </p:pic>
      <p:pic>
        <p:nvPicPr>
          <p:cNvPr id="1" name="Picture 5" descr=""/>
          <p:cNvPicPr/>
          <p:nvPr/>
        </p:nvPicPr>
        <p:blipFill>
          <a:blip r:embed="rId3"/>
          <a:stretch>
            <a:fillRect/>
          </a:stretch>
        </p:blipFill>
        <p:spPr>
          <a:xfrm>
            <a:off x="2880" y="1440"/>
            <a:ext cx="12429720" cy="6991560"/>
          </a:xfrm>
          <a:prstGeom prst="rect">
            <a:avLst/>
          </a:prstGeom>
          <a:ln>
            <a:noFill/>
          </a:ln>
        </p:spPr>
      </p:pic>
      <p:sp>
        <p:nvSpPr>
          <p:cNvPr id="2" name="CustomShape 1"/>
          <p:cNvSpPr/>
          <p:nvPr/>
        </p:nvSpPr>
        <p:spPr>
          <a:xfrm>
            <a:off x="0" y="6537240"/>
            <a:ext cx="12435480" cy="456840"/>
          </a:xfrm>
          <a:prstGeom prst="rect">
            <a:avLst/>
          </a:prstGeom>
          <a:solidFill>
            <a:srgbClr val="505050"/>
          </a:solidFill>
          <a:ln w="9360">
            <a:noFill/>
          </a:ln>
        </p:spPr>
      </p:sp>
      <p:sp>
        <p:nvSpPr>
          <p:cNvPr id="3" name="CustomShape 2"/>
          <p:cNvSpPr/>
          <p:nvPr/>
        </p:nvSpPr>
        <p:spPr>
          <a:xfrm>
            <a:off x="274680" y="2119320"/>
            <a:ext cx="6400440" cy="2749320"/>
          </a:xfrm>
          <a:prstGeom prst="rect">
            <a:avLst/>
          </a:prstGeom>
          <a:noFill/>
          <a:ln w="9360">
            <a:noFill/>
          </a:ln>
        </p:spPr>
      </p:sp>
      <p:pic>
        <p:nvPicPr>
          <p:cNvPr id="4" name="Picture 7" descr=""/>
          <p:cNvPicPr/>
          <p:nvPr/>
        </p:nvPicPr>
        <p:blipFill>
          <a:blip r:embed="rId4"/>
          <a:stretch>
            <a:fillRect/>
          </a:stretch>
        </p:blipFill>
        <p:spPr>
          <a:xfrm>
            <a:off x="165600" y="6678360"/>
            <a:ext cx="822600" cy="174960"/>
          </a:xfrm>
          <a:prstGeom prst="rect">
            <a:avLst/>
          </a:prstGeom>
          <a:ln>
            <a:noFill/>
          </a:ln>
        </p:spPr>
      </p:pic>
      <p:sp>
        <p:nvSpPr>
          <p:cNvPr id="5" name="CustomShape 3"/>
          <p:cNvSpPr/>
          <p:nvPr/>
        </p:nvSpPr>
        <p:spPr>
          <a:xfrm>
            <a:off x="-202320" y="3007080"/>
            <a:ext cx="5325480" cy="851040"/>
          </a:xfrm>
          <a:prstGeom prst="rect">
            <a:avLst/>
          </a:prstGeom>
          <a:noFill/>
          <a:ln>
            <a:noFill/>
          </a:ln>
        </p:spPr>
        <p:txBody>
          <a:bodyPr wrap="none" lIns="90000" rIns="90000" tIns="45000" bIns="45000" anchor="ctr"/>
          <a:p>
            <a:pPr algn="r">
              <a:lnSpc>
                <a:spcPct val="90000"/>
              </a:lnSpc>
            </a:pPr>
            <a:r>
              <a:rPr lang="en-US" sz="5000">
                <a:solidFill>
                  <a:srgbClr val="000000"/>
                </a:solidFill>
                <a:latin typeface="Segoe UI Light"/>
              </a:rPr>
              <a:t>Spark the future.</a:t>
            </a:r>
            <a:endParaRPr/>
          </a:p>
        </p:txBody>
      </p:sp>
      <p:sp>
        <p:nvSpPr>
          <p:cNvPr id="6" name="CustomShape 4"/>
          <p:cNvSpPr/>
          <p:nvPr/>
        </p:nvSpPr>
        <p:spPr>
          <a:xfrm>
            <a:off x="2300040" y="4605480"/>
            <a:ext cx="2468520" cy="740160"/>
          </a:xfrm>
          <a:prstGeom prst="rect">
            <a:avLst/>
          </a:prstGeom>
          <a:noFill/>
          <a:ln>
            <a:noFill/>
          </a:ln>
        </p:spPr>
        <p:txBody>
          <a:bodyPr wrap="none" lIns="90000" rIns="90000" tIns="45000" bIns="45000" anchor="ctr"/>
          <a:p>
            <a:pPr algn="r">
              <a:lnSpc>
                <a:spcPct val="90000"/>
              </a:lnSpc>
            </a:pPr>
            <a:r>
              <a:rPr lang="en-US" sz="2250">
                <a:solidFill>
                  <a:srgbClr val="000000"/>
                </a:solidFill>
                <a:latin typeface="Segoe UI"/>
              </a:rPr>
              <a:t>May 4 – 8, 2015</a:t>
            </a:r>
            <a:r>
              <a:rPr lang="en-US" sz="2250">
                <a:solidFill>
                  <a:srgbClr val="000000"/>
                </a:solidFill>
                <a:latin typeface="Segoe UI"/>
              </a:rPr>
              <a:t>
</a:t>
            </a:r>
            <a:r>
              <a:rPr lang="en-US" sz="2250">
                <a:solidFill>
                  <a:srgbClr val="000000"/>
                </a:solidFill>
                <a:latin typeface="Segoe UI"/>
              </a:rPr>
              <a:t>Chicago, IL</a:t>
            </a:r>
            <a:endParaRPr/>
          </a:p>
        </p:txBody>
      </p:sp>
      <p:pic>
        <p:nvPicPr>
          <p:cNvPr id="7" name="Picture 10" descr=""/>
          <p:cNvPicPr/>
          <p:nvPr/>
        </p:nvPicPr>
        <p:blipFill>
          <a:blip r:embed="rId5"/>
          <a:stretch>
            <a:fillRect/>
          </a:stretch>
        </p:blipFill>
        <p:spPr>
          <a:xfrm>
            <a:off x="2002680" y="4088160"/>
            <a:ext cx="2494080" cy="384480"/>
          </a:xfrm>
          <a:prstGeom prst="rect">
            <a:avLst/>
          </a:prstGeom>
          <a:ln>
            <a:noFill/>
          </a:ln>
        </p:spPr>
      </p:pic>
      <p:sp>
        <p:nvSpPr>
          <p:cNvPr id="8" name="PlaceHolder 5"/>
          <p:cNvSpPr>
            <a:spLocks noGrp="1"/>
          </p:cNvSpPr>
          <p:nvPr>
            <p:ph type="title"/>
          </p:nvPr>
        </p:nvSpPr>
        <p:spPr>
          <a:xfrm>
            <a:off x="621720" y="279000"/>
            <a:ext cx="11192400" cy="1167480"/>
          </a:xfrm>
          <a:prstGeom prst="rect">
            <a:avLst/>
          </a:prstGeom>
        </p:spPr>
        <p:txBody>
          <a:bodyPr lIns="0" rIns="0" tIns="0" bIns="0" anchor="ctr"/>
          <a:p>
            <a:r>
              <a:rPr lang="en-US">
                <a:latin typeface="Segoe UI"/>
              </a:rPr>
              <a:t>Click to edit the title text format</a:t>
            </a:r>
            <a:endParaRPr/>
          </a:p>
        </p:txBody>
      </p:sp>
      <p:sp>
        <p:nvSpPr>
          <p:cNvPr id="9" name="PlaceHolder 6"/>
          <p:cNvSpPr>
            <a:spLocks noGrp="1"/>
          </p:cNvSpPr>
          <p:nvPr>
            <p:ph type="body"/>
          </p:nvPr>
        </p:nvSpPr>
        <p:spPr>
          <a:xfrm>
            <a:off x="621720" y="1636560"/>
            <a:ext cx="11192400" cy="4056120"/>
          </a:xfrm>
          <a:prstGeom prst="rect">
            <a:avLst/>
          </a:prstGeom>
        </p:spPr>
        <p:txBody>
          <a:bodyPr lIns="0" rIns="0" tIns="0" bIns="0"/>
          <a:p>
            <a:pPr>
              <a:buSzPct val="45000"/>
              <a:buFont typeface="StarSymbol"/>
              <a:buChar char=""/>
            </a:pPr>
            <a:r>
              <a:rPr lang="en-US" sz="4000">
                <a:latin typeface="Segoe UI Light"/>
              </a:rPr>
              <a:t>Click to edit the outline text format</a:t>
            </a:r>
            <a:endParaRPr/>
          </a:p>
          <a:p>
            <a:pPr lvl="1">
              <a:buSzPct val="75000"/>
              <a:buFont typeface="StarSymbol"/>
              <a:buChar char=""/>
            </a:pPr>
            <a:r>
              <a:rPr lang="en-US" sz="2000">
                <a:latin typeface="Segoe UI"/>
              </a:rPr>
              <a:t>Second Outline Level</a:t>
            </a:r>
            <a:endParaRPr/>
          </a:p>
          <a:p>
            <a:pPr lvl="2">
              <a:buSzPct val="45000"/>
              <a:buFont typeface="StarSymbol"/>
              <a:buChar char=""/>
            </a:pPr>
            <a:r>
              <a:rPr lang="en-US">
                <a:latin typeface="Segoe UI"/>
              </a:rPr>
              <a:t>Third Outline Level</a:t>
            </a:r>
            <a:endParaRPr/>
          </a:p>
          <a:p>
            <a:pPr lvl="3">
              <a:buSzPct val="75000"/>
              <a:buFont typeface="StarSymbol"/>
              <a:buChar char=""/>
            </a:pPr>
            <a:r>
              <a:rPr lang="en-US">
                <a:latin typeface="Segoe UI"/>
              </a:rPr>
              <a:t>Fourth Outline Level</a:t>
            </a:r>
            <a:endParaRPr/>
          </a:p>
          <a:p>
            <a:pPr lvl="4">
              <a:buSzPct val="45000"/>
              <a:buFont typeface="StarSymbol"/>
              <a:buChar char=""/>
            </a:pPr>
            <a:r>
              <a:rPr lang="en-US" sz="2000">
                <a:latin typeface="Segoe UI"/>
              </a:rPr>
              <a:t>Fifth Outline Level</a:t>
            </a:r>
            <a:endParaRPr/>
          </a:p>
          <a:p>
            <a:pPr lvl="5">
              <a:buSzPct val="45000"/>
              <a:buFont typeface="StarSymbol"/>
              <a:buChar char=""/>
            </a:pPr>
            <a:r>
              <a:rPr lang="en-US" sz="2000">
                <a:latin typeface="Segoe UI"/>
              </a:rPr>
              <a:t>Sixth Outline Level</a:t>
            </a:r>
            <a:endParaRPr/>
          </a:p>
          <a:p>
            <a:pPr lvl="6">
              <a:buSzPct val="45000"/>
              <a:buFont typeface="StarSymbol"/>
              <a:buChar char=""/>
            </a:pPr>
            <a:r>
              <a:rPr lang="en-US" sz="2000">
                <a:latin typeface="Segoe UI"/>
              </a:rPr>
              <a:t>Seventh Outline Level</a:t>
            </a:r>
            <a:endParaRPr/>
          </a:p>
        </p:txBody>
      </p:sp>
    </p:spTree>
  </p:cSld>
  <p:clrMap bg1="lt1" bg2="lt2" tx1="dk1"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47d8ff"/>
        </a:solidFill>
      </p:bgPr>
    </p:bg>
    <p:spTree>
      <p:nvGrpSpPr>
        <p:cNvPr id="1" name=""/>
        <p:cNvGrpSpPr/>
        <p:nvPr/>
      </p:nvGrpSpPr>
      <p:grpSpPr>
        <a:xfrm>
          <a:off x="0" y="0"/>
          <a:ext cx="0" cy="0"/>
          <a:chOff x="0" y="0"/>
          <a:chExt cx="0" cy="0"/>
        </a:xfrm>
      </p:grpSpPr>
      <p:pic>
        <p:nvPicPr>
          <p:cNvPr id="44" name="Picture 6" descr=""/>
          <p:cNvPicPr/>
          <p:nvPr/>
        </p:nvPicPr>
        <p:blipFill>
          <a:blip r:embed="rId2"/>
          <a:stretch>
            <a:fillRect/>
          </a:stretch>
        </p:blipFill>
        <p:spPr>
          <a:xfrm rot="5400000">
            <a:off x="9394200" y="3050280"/>
            <a:ext cx="6994800" cy="893880"/>
          </a:xfrm>
          <a:prstGeom prst="rect">
            <a:avLst/>
          </a:prstGeom>
          <a:ln>
            <a:noFill/>
          </a:ln>
        </p:spPr>
      </p:pic>
      <p:pic>
        <p:nvPicPr>
          <p:cNvPr id="45" name="Picture 1" descr=""/>
          <p:cNvPicPr/>
          <p:nvPr/>
        </p:nvPicPr>
        <p:blipFill>
          <a:blip r:embed="rId3"/>
          <a:stretch>
            <a:fillRect/>
          </a:stretch>
        </p:blipFill>
        <p:spPr>
          <a:xfrm>
            <a:off x="2880" y="1080"/>
            <a:ext cx="12429720" cy="6991560"/>
          </a:xfrm>
          <a:prstGeom prst="rect">
            <a:avLst/>
          </a:prstGeom>
          <a:ln>
            <a:noFill/>
          </a:ln>
        </p:spPr>
      </p:pic>
      <p:sp>
        <p:nvSpPr>
          <p:cNvPr id="46" name="PlaceHolder 1"/>
          <p:cNvSpPr>
            <a:spLocks noGrp="1"/>
          </p:cNvSpPr>
          <p:nvPr>
            <p:ph type="title"/>
          </p:nvPr>
        </p:nvSpPr>
        <p:spPr>
          <a:xfrm>
            <a:off x="274680" y="2125800"/>
            <a:ext cx="9143640" cy="1828440"/>
          </a:xfrm>
          <a:prstGeom prst="rect">
            <a:avLst/>
          </a:prstGeom>
        </p:spPr>
        <p:txBody>
          <a:bodyPr lIns="146160" rIns="146160" tIns="91440" bIns="91440"/>
          <a:p>
            <a:pPr>
              <a:lnSpc>
                <a:spcPct val="100000"/>
              </a:lnSpc>
            </a:pPr>
            <a:r>
              <a:rPr lang="en-US" sz="5400">
                <a:solidFill>
                  <a:srgbClr val="000000"/>
                </a:solidFill>
                <a:latin typeface="Segoe UI Light"/>
              </a:rPr>
              <a:t>Click to edit the title text formatPresentation title</a:t>
            </a:r>
            <a:endParaRPr/>
          </a:p>
        </p:txBody>
      </p:sp>
      <p:sp>
        <p:nvSpPr>
          <p:cNvPr id="47" name="PlaceHolder 2"/>
          <p:cNvSpPr>
            <a:spLocks noGrp="1"/>
          </p:cNvSpPr>
          <p:nvPr>
            <p:ph type="body"/>
          </p:nvPr>
        </p:nvSpPr>
        <p:spPr>
          <a:xfrm>
            <a:off x="274680" y="3955680"/>
            <a:ext cx="7314840" cy="1827720"/>
          </a:xfrm>
          <a:prstGeom prst="rect">
            <a:avLst/>
          </a:prstGeom>
        </p:spPr>
        <p:txBody>
          <a:bodyPr lIns="146160" rIns="146160" tIns="109800" bIns="109800"/>
          <a:p>
            <a:pPr>
              <a:buSzPct val="45000"/>
              <a:buFont typeface="StarSymbol"/>
              <a:buChar char=""/>
            </a:pPr>
            <a:r>
              <a:rPr lang="en-US" sz="3200">
                <a:solidFill>
                  <a:srgbClr val="000000"/>
                </a:solidFill>
                <a:latin typeface="Segoe UI Light"/>
              </a:rPr>
              <a:t>Click to edit the outline text format</a:t>
            </a:r>
            <a:endParaRPr/>
          </a:p>
          <a:p>
            <a:pPr lvl="1">
              <a:buSzPct val="75000"/>
              <a:buFont typeface="StarSymbol"/>
              <a:buChar char=""/>
            </a:pPr>
            <a:r>
              <a:rPr lang="en-US" sz="3200">
                <a:solidFill>
                  <a:srgbClr val="000000"/>
                </a:solidFill>
                <a:latin typeface="Segoe UI Light"/>
              </a:rPr>
              <a:t>Second Outline Level</a:t>
            </a:r>
            <a:endParaRPr/>
          </a:p>
          <a:p>
            <a:pPr lvl="2">
              <a:buSzPct val="45000"/>
              <a:buFont typeface="StarSymbol"/>
              <a:buChar char=""/>
            </a:pPr>
            <a:r>
              <a:rPr lang="en-US" sz="3200">
                <a:solidFill>
                  <a:srgbClr val="000000"/>
                </a:solidFill>
                <a:latin typeface="Segoe UI Light"/>
              </a:rPr>
              <a:t>Third Outline Level</a:t>
            </a:r>
            <a:endParaRPr/>
          </a:p>
          <a:p>
            <a:pPr lvl="3">
              <a:buSzPct val="75000"/>
              <a:buFont typeface="StarSymbol"/>
              <a:buChar char=""/>
            </a:pPr>
            <a:r>
              <a:rPr lang="en-US" sz="3200">
                <a:solidFill>
                  <a:srgbClr val="000000"/>
                </a:solidFill>
                <a:latin typeface="Segoe UI Light"/>
              </a:rPr>
              <a:t>Fourth Outline Level</a:t>
            </a:r>
            <a:endParaRPr/>
          </a:p>
          <a:p>
            <a:pPr lvl="4">
              <a:buSzPct val="45000"/>
              <a:buFont typeface="StarSymbol"/>
              <a:buChar char=""/>
            </a:pPr>
            <a:r>
              <a:rPr lang="en-US" sz="3200">
                <a:solidFill>
                  <a:srgbClr val="000000"/>
                </a:solidFill>
                <a:latin typeface="Segoe UI Light"/>
              </a:rPr>
              <a:t>Fifth Outline Level</a:t>
            </a:r>
            <a:endParaRPr/>
          </a:p>
          <a:p>
            <a:pPr lvl="5">
              <a:buSzPct val="45000"/>
              <a:buFont typeface="StarSymbol"/>
              <a:buChar char=""/>
            </a:pPr>
            <a:r>
              <a:rPr lang="en-US" sz="3200">
                <a:solidFill>
                  <a:srgbClr val="000000"/>
                </a:solidFill>
                <a:latin typeface="Segoe UI Light"/>
              </a:rPr>
              <a:t>Sixth Outline Level</a:t>
            </a:r>
            <a:endParaRPr/>
          </a:p>
          <a:p>
            <a:pPr>
              <a:lnSpc>
                <a:spcPct val="100000"/>
              </a:lnSpc>
            </a:pPr>
            <a:r>
              <a:rPr lang="en-US" sz="3200">
                <a:solidFill>
                  <a:srgbClr val="000000"/>
                </a:solidFill>
                <a:latin typeface="Segoe UI Light"/>
              </a:rPr>
              <a:t>Seventh Outline LevelSpeaker Name</a:t>
            </a:r>
            <a:endParaRPr/>
          </a:p>
        </p:txBody>
      </p:sp>
      <p:sp>
        <p:nvSpPr>
          <p:cNvPr id="48" name="CustomShape 3"/>
          <p:cNvSpPr/>
          <p:nvPr/>
        </p:nvSpPr>
        <p:spPr>
          <a:xfrm>
            <a:off x="0" y="6537240"/>
            <a:ext cx="12435480" cy="456840"/>
          </a:xfrm>
          <a:prstGeom prst="rect">
            <a:avLst/>
          </a:prstGeom>
          <a:solidFill>
            <a:srgbClr val="505050"/>
          </a:solidFill>
          <a:ln w="9360">
            <a:noFill/>
          </a:ln>
        </p:spPr>
      </p:sp>
      <p:pic>
        <p:nvPicPr>
          <p:cNvPr id="49" name="Picture 10" descr=""/>
          <p:cNvPicPr/>
          <p:nvPr/>
        </p:nvPicPr>
        <p:blipFill>
          <a:blip r:embed="rId4"/>
          <a:stretch>
            <a:fillRect/>
          </a:stretch>
        </p:blipFill>
        <p:spPr>
          <a:xfrm>
            <a:off x="165600" y="6678360"/>
            <a:ext cx="822600" cy="174960"/>
          </a:xfrm>
          <a:prstGeom prst="rect">
            <a:avLst/>
          </a:prstGeom>
          <a:ln>
            <a:noFill/>
          </a:ln>
        </p:spPr>
      </p:pic>
    </p:spTree>
  </p:cSld>
  <p:clrMap bg1="lt1" bg2="lt2" tx1="dk1" tx2="dk2" accent1="accent1" accent2="accent2" accent3="accent3" accent4="accent4" accent5="accent5" accent6="accent6" hlink="hlink" folHlink="folHlink"/>
  <p:sldLayoutIdLst>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505050"/>
        </a:solidFill>
      </p:bgPr>
    </p:bg>
    <p:spTree>
      <p:nvGrpSpPr>
        <p:cNvPr id="1" name=""/>
        <p:cNvGrpSpPr/>
        <p:nvPr/>
      </p:nvGrpSpPr>
      <p:grpSpPr>
        <a:xfrm>
          <a:off x="0" y="0"/>
          <a:ext cx="0" cy="0"/>
          <a:chOff x="0" y="0"/>
          <a:chExt cx="0" cy="0"/>
        </a:xfrm>
      </p:grpSpPr>
      <p:pic>
        <p:nvPicPr>
          <p:cNvPr id="84" name="Picture 6" descr=""/>
          <p:cNvPicPr/>
          <p:nvPr/>
        </p:nvPicPr>
        <p:blipFill>
          <a:blip r:embed="rId2"/>
          <a:stretch>
            <a:fillRect/>
          </a:stretch>
        </p:blipFill>
        <p:spPr>
          <a:xfrm rot="5400000">
            <a:off x="9394200" y="3050280"/>
            <a:ext cx="6994800" cy="893880"/>
          </a:xfrm>
          <a:prstGeom prst="rect">
            <a:avLst/>
          </a:prstGeom>
          <a:ln>
            <a:noFill/>
          </a:ln>
        </p:spPr>
      </p:pic>
      <p:sp>
        <p:nvSpPr>
          <p:cNvPr id="85" name="PlaceHolder 1"/>
          <p:cNvSpPr>
            <a:spLocks noGrp="1"/>
          </p:cNvSpPr>
          <p:nvPr>
            <p:ph type="title"/>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Click to edit the title text formatClick to edit Master title style</a:t>
            </a:r>
            <a:endParaRPr/>
          </a:p>
        </p:txBody>
      </p:sp>
      <p:sp>
        <p:nvSpPr>
          <p:cNvPr id="86" name="PlaceHolder 2"/>
          <p:cNvSpPr>
            <a:spLocks noGrp="1"/>
          </p:cNvSpPr>
          <p:nvPr>
            <p:ph type="body"/>
          </p:nvPr>
        </p:nvSpPr>
        <p:spPr>
          <a:xfrm>
            <a:off x="621720" y="1636560"/>
            <a:ext cx="11192400" cy="4056120"/>
          </a:xfrm>
          <a:prstGeom prst="rect">
            <a:avLst/>
          </a:prstGeom>
        </p:spPr>
        <p:txBody>
          <a:bodyPr lIns="0" rIns="0" tIns="0" bIns="0"/>
          <a:p>
            <a:pPr>
              <a:buSzPct val="45000"/>
              <a:buFont typeface="StarSymbol"/>
              <a:buChar char=""/>
            </a:pPr>
            <a:r>
              <a:rPr lang="en-US" sz="4000">
                <a:latin typeface="Segoe UI Light"/>
              </a:rPr>
              <a:t>Click to edit the outline text format</a:t>
            </a:r>
            <a:endParaRPr/>
          </a:p>
          <a:p>
            <a:pPr lvl="1">
              <a:buSzPct val="75000"/>
              <a:buFont typeface="StarSymbol"/>
              <a:buChar char=""/>
            </a:pPr>
            <a:r>
              <a:rPr lang="en-US" sz="2000">
                <a:latin typeface="Segoe UI"/>
              </a:rPr>
              <a:t>Second Outline Level</a:t>
            </a:r>
            <a:endParaRPr/>
          </a:p>
          <a:p>
            <a:pPr lvl="2">
              <a:buSzPct val="45000"/>
              <a:buFont typeface="StarSymbol"/>
              <a:buChar char=""/>
            </a:pPr>
            <a:r>
              <a:rPr lang="en-US">
                <a:latin typeface="Segoe UI"/>
              </a:rPr>
              <a:t>Third Outline Level</a:t>
            </a:r>
            <a:endParaRPr/>
          </a:p>
          <a:p>
            <a:pPr lvl="3">
              <a:buSzPct val="75000"/>
              <a:buFont typeface="StarSymbol"/>
              <a:buChar char=""/>
            </a:pPr>
            <a:r>
              <a:rPr lang="en-US">
                <a:latin typeface="Segoe UI"/>
              </a:rPr>
              <a:t>Fourth Outline Level</a:t>
            </a:r>
            <a:endParaRPr/>
          </a:p>
          <a:p>
            <a:pPr lvl="4">
              <a:buSzPct val="45000"/>
              <a:buFont typeface="StarSymbol"/>
              <a:buChar char=""/>
            </a:pPr>
            <a:r>
              <a:rPr lang="en-US" sz="2000">
                <a:latin typeface="Segoe UI"/>
              </a:rPr>
              <a:t>Fifth Outline Level</a:t>
            </a:r>
            <a:endParaRPr/>
          </a:p>
          <a:p>
            <a:pPr lvl="5">
              <a:buSzPct val="45000"/>
              <a:buFont typeface="StarSymbol"/>
              <a:buChar char=""/>
            </a:pPr>
            <a:r>
              <a:rPr lang="en-US" sz="2000">
                <a:latin typeface="Segoe UI"/>
              </a:rPr>
              <a:t>Sixth Outline Level</a:t>
            </a:r>
            <a:endParaRPr/>
          </a:p>
          <a:p>
            <a:pPr lvl="6">
              <a:buSzPct val="45000"/>
              <a:buFont typeface="StarSymbol"/>
              <a:buChar char=""/>
            </a:pPr>
            <a:r>
              <a:rPr lang="en-US" sz="2000">
                <a:latin typeface="Segoe UI"/>
              </a:rPr>
              <a:t>Seventh Outline Level</a:t>
            </a:r>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505050"/>
        </a:solidFill>
      </p:bgPr>
    </p:bg>
    <p:spTree>
      <p:nvGrpSpPr>
        <p:cNvPr id="1" name=""/>
        <p:cNvGrpSpPr/>
        <p:nvPr/>
      </p:nvGrpSpPr>
      <p:grpSpPr>
        <a:xfrm>
          <a:off x="0" y="0"/>
          <a:ext cx="0" cy="0"/>
          <a:chOff x="0" y="0"/>
          <a:chExt cx="0" cy="0"/>
        </a:xfrm>
      </p:grpSpPr>
      <p:pic>
        <p:nvPicPr>
          <p:cNvPr id="121" name="Picture 6" descr=""/>
          <p:cNvPicPr/>
          <p:nvPr/>
        </p:nvPicPr>
        <p:blipFill>
          <a:blip r:embed="rId2"/>
          <a:stretch>
            <a:fillRect/>
          </a:stretch>
        </p:blipFill>
        <p:spPr>
          <a:xfrm rot="5400000">
            <a:off x="9394200" y="3050280"/>
            <a:ext cx="6994800" cy="893880"/>
          </a:xfrm>
          <a:prstGeom prst="rect">
            <a:avLst/>
          </a:prstGeom>
          <a:ln>
            <a:noFill/>
          </a:ln>
        </p:spPr>
      </p:pic>
      <p:sp>
        <p:nvSpPr>
          <p:cNvPr id="122" name="PlaceHolder 1"/>
          <p:cNvSpPr>
            <a:spLocks noGrp="1"/>
          </p:cNvSpPr>
          <p:nvPr>
            <p:ph type="body"/>
          </p:nvPr>
        </p:nvSpPr>
        <p:spPr>
          <a:xfrm>
            <a:off x="274680" y="1212840"/>
            <a:ext cx="11886840" cy="6816960"/>
          </a:xfrm>
          <a:prstGeom prst="rect">
            <a:avLst/>
          </a:prstGeom>
        </p:spPr>
        <p:txBody>
          <a:bodyPr lIns="146160" rIns="146160" tIns="91440" bIns="91440"/>
          <a:p>
            <a:pPr>
              <a:buSzPct val="45000"/>
              <a:buFont typeface="StarSymbol"/>
              <a:buChar char=""/>
            </a:pPr>
            <a:r>
              <a:rPr lang="en-US" sz="4000">
                <a:solidFill>
                  <a:srgbClr val="ffffff"/>
                </a:solidFill>
                <a:latin typeface="Segoe UI Light"/>
              </a:rPr>
              <a:t>Click to edit the outline text format</a:t>
            </a:r>
            <a:endParaRPr/>
          </a:p>
          <a:p>
            <a:pPr lvl="1">
              <a:buSzPct val="75000"/>
              <a:buFont typeface="StarSymbol"/>
              <a:buChar char=""/>
            </a:pPr>
            <a:r>
              <a:rPr lang="en-US" sz="4000">
                <a:solidFill>
                  <a:srgbClr val="ffffff"/>
                </a:solidFill>
                <a:latin typeface="Segoe UI Light"/>
              </a:rPr>
              <a:t>Second Outline Level</a:t>
            </a:r>
            <a:endParaRPr/>
          </a:p>
          <a:p>
            <a:pPr lvl="2">
              <a:buSzPct val="45000"/>
              <a:buFont typeface="StarSymbol"/>
              <a:buChar char=""/>
            </a:pPr>
            <a:r>
              <a:rPr lang="en-US" sz="4000">
                <a:solidFill>
                  <a:srgbClr val="ffffff"/>
                </a:solidFill>
                <a:latin typeface="Segoe UI Light"/>
              </a:rPr>
              <a:t>Third Outline Level</a:t>
            </a:r>
            <a:endParaRPr/>
          </a:p>
          <a:p>
            <a:pPr lvl="3">
              <a:buSzPct val="75000"/>
              <a:buFont typeface="StarSymbol"/>
              <a:buChar char=""/>
            </a:pPr>
            <a:r>
              <a:rPr lang="en-US" sz="4000">
                <a:solidFill>
                  <a:srgbClr val="ffffff"/>
                </a:solidFill>
                <a:latin typeface="Segoe UI Light"/>
              </a:rPr>
              <a:t>Fourth Outline Level</a:t>
            </a:r>
            <a:endParaRPr/>
          </a:p>
          <a:p>
            <a:pPr lvl="4">
              <a:buSzPct val="45000"/>
              <a:buFont typeface="StarSymbol"/>
              <a:buChar char=""/>
            </a:pPr>
            <a:r>
              <a:rPr lang="en-US" sz="4000">
                <a:solidFill>
                  <a:srgbClr val="ffffff"/>
                </a:solidFill>
                <a:latin typeface="Segoe UI Light"/>
              </a:rPr>
              <a:t>Fifth Outline Level</a:t>
            </a:r>
            <a:endParaRPr/>
          </a:p>
          <a:p>
            <a:pPr lvl="5">
              <a:buSzPct val="45000"/>
              <a:buFont typeface="StarSymbol"/>
              <a:buChar char=""/>
            </a:pPr>
            <a:r>
              <a:rPr lang="en-US" sz="4000">
                <a:solidFill>
                  <a:srgbClr val="ffffff"/>
                </a:solidFill>
                <a:latin typeface="Segoe UI Light"/>
              </a:rPr>
              <a:t>Sixth Outline Level</a:t>
            </a:r>
            <a:endParaRPr/>
          </a:p>
          <a:p>
            <a:pPr>
              <a:lnSpc>
                <a:spcPct val="100000"/>
              </a:lnSpc>
              <a:buSzPct val="90000"/>
              <a:buFont typeface="Wingdings" charset="2"/>
              <a:buChar char=""/>
            </a:pPr>
            <a:r>
              <a:rPr lang="en-US" sz="4000">
                <a:solidFill>
                  <a:srgbClr val="ffffff"/>
                </a:solidFill>
                <a:latin typeface="Segoe UI Light"/>
              </a:rPr>
              <a:t>Seventh Outline LevelClick to edit Master text styles</a:t>
            </a:r>
            <a:endParaRPr/>
          </a:p>
          <a:p>
            <a:pPr lvl="1">
              <a:lnSpc>
                <a:spcPct val="100000"/>
              </a:lnSpc>
              <a:buSzPct val="90000"/>
              <a:buFont typeface="Wingdings" charset="2"/>
              <a:buChar char=""/>
            </a:pPr>
            <a:r>
              <a:rPr lang="en-US" sz="2400">
                <a:solidFill>
                  <a:srgbClr val="ffffff"/>
                </a:solidFill>
                <a:latin typeface="Segoe UI"/>
              </a:rPr>
              <a:t>Second level</a:t>
            </a:r>
            <a:endParaRPr/>
          </a:p>
          <a:p>
            <a:pPr lvl="2">
              <a:lnSpc>
                <a:spcPct val="100000"/>
              </a:lnSpc>
              <a:buSzPct val="90000"/>
              <a:buFont typeface="Wingdings" charset="2"/>
              <a:buChar char=""/>
            </a:pPr>
            <a:r>
              <a:rPr lang="en-US" sz="2000">
                <a:solidFill>
                  <a:srgbClr val="ffffff"/>
                </a:solidFill>
                <a:latin typeface="Segoe UI"/>
              </a:rPr>
              <a:t>Third level</a:t>
            </a:r>
            <a:endParaRPr/>
          </a:p>
          <a:p>
            <a:pPr lvl="3">
              <a:lnSpc>
                <a:spcPct val="100000"/>
              </a:lnSpc>
              <a:buSzPct val="90000"/>
              <a:buFont typeface="Wingdings" charset="2"/>
              <a:buChar char=""/>
            </a:pPr>
            <a:r>
              <a:rPr lang="en-US">
                <a:solidFill>
                  <a:srgbClr val="ffffff"/>
                </a:solidFill>
                <a:latin typeface="Segoe UI"/>
              </a:rPr>
              <a:t>Fourth level</a:t>
            </a:r>
            <a:endParaRPr/>
          </a:p>
          <a:p>
            <a:pPr lvl="4">
              <a:lnSpc>
                <a:spcPct val="100000"/>
              </a:lnSpc>
              <a:buSzPct val="90000"/>
              <a:buFont typeface="Wingdings" charset="2"/>
              <a:buChar char=""/>
            </a:pPr>
            <a:r>
              <a:rPr lang="en-US">
                <a:solidFill>
                  <a:srgbClr val="ffffff"/>
                </a:solidFill>
                <a:latin typeface="Segoe UI"/>
              </a:rPr>
              <a:t>Fifth level</a:t>
            </a:r>
            <a:endParaRPr/>
          </a:p>
        </p:txBody>
      </p:sp>
      <p:sp>
        <p:nvSpPr>
          <p:cNvPr id="123" name="PlaceHolder 2"/>
          <p:cNvSpPr>
            <a:spLocks noGrp="1"/>
          </p:cNvSpPr>
          <p:nvPr>
            <p:ph type="title"/>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Click to edit the title text formatClick to edit Master title style</a:t>
            </a:r>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47d8ff"/>
        </a:solidFill>
      </p:bgPr>
    </p:bg>
    <p:spTree>
      <p:nvGrpSpPr>
        <p:cNvPr id="1" name=""/>
        <p:cNvGrpSpPr/>
        <p:nvPr/>
      </p:nvGrpSpPr>
      <p:grpSpPr>
        <a:xfrm>
          <a:off x="0" y="0"/>
          <a:ext cx="0" cy="0"/>
          <a:chOff x="0" y="0"/>
          <a:chExt cx="0" cy="0"/>
        </a:xfrm>
      </p:grpSpPr>
      <p:pic>
        <p:nvPicPr>
          <p:cNvPr id="158" name="Picture 6" descr=""/>
          <p:cNvPicPr/>
          <p:nvPr/>
        </p:nvPicPr>
        <p:blipFill>
          <a:blip r:embed="rId2"/>
          <a:stretch>
            <a:fillRect/>
          </a:stretch>
        </p:blipFill>
        <p:spPr>
          <a:xfrm rot="5400000">
            <a:off x="9394200" y="3050280"/>
            <a:ext cx="6994800" cy="893880"/>
          </a:xfrm>
          <a:prstGeom prst="rect">
            <a:avLst/>
          </a:prstGeom>
          <a:ln>
            <a:noFill/>
          </a:ln>
        </p:spPr>
      </p:pic>
      <p:pic>
        <p:nvPicPr>
          <p:cNvPr id="159" name="Picture 2" descr=""/>
          <p:cNvPicPr/>
          <p:nvPr/>
        </p:nvPicPr>
        <p:blipFill>
          <a:blip r:embed="rId3"/>
          <a:stretch>
            <a:fillRect/>
          </a:stretch>
        </p:blipFill>
        <p:spPr>
          <a:xfrm>
            <a:off x="2880" y="1080"/>
            <a:ext cx="12429720" cy="6991560"/>
          </a:xfrm>
          <a:prstGeom prst="rect">
            <a:avLst/>
          </a:prstGeom>
          <a:ln>
            <a:noFill/>
          </a:ln>
        </p:spPr>
      </p:pic>
      <p:sp>
        <p:nvSpPr>
          <p:cNvPr id="160" name="PlaceHolder 1"/>
          <p:cNvSpPr>
            <a:spLocks noGrp="1"/>
          </p:cNvSpPr>
          <p:nvPr>
            <p:ph type="title"/>
          </p:nvPr>
        </p:nvSpPr>
        <p:spPr>
          <a:xfrm>
            <a:off x="274680" y="2125800"/>
            <a:ext cx="11886840" cy="2377800"/>
          </a:xfrm>
          <a:prstGeom prst="rect">
            <a:avLst/>
          </a:prstGeom>
        </p:spPr>
        <p:txBody>
          <a:bodyPr lIns="146160" rIns="146160" tIns="91440" bIns="91440"/>
          <a:p>
            <a:pPr>
              <a:lnSpc>
                <a:spcPct val="100000"/>
              </a:lnSpc>
            </a:pPr>
            <a:r>
              <a:rPr lang="en-US" sz="7200">
                <a:solidFill>
                  <a:srgbClr val="000000"/>
                </a:solidFill>
                <a:latin typeface="Segoe UI Light"/>
              </a:rPr>
              <a:t>Click to edit the title text formatSection title</a:t>
            </a:r>
            <a:endParaRPr/>
          </a:p>
        </p:txBody>
      </p:sp>
      <p:sp>
        <p:nvSpPr>
          <p:cNvPr id="161" name="PlaceHolder 2"/>
          <p:cNvSpPr>
            <a:spLocks noGrp="1"/>
          </p:cNvSpPr>
          <p:nvPr>
            <p:ph type="body"/>
          </p:nvPr>
        </p:nvSpPr>
        <p:spPr>
          <a:xfrm>
            <a:off x="621720" y="1636560"/>
            <a:ext cx="11192400" cy="4056120"/>
          </a:xfrm>
          <a:prstGeom prst="rect">
            <a:avLst/>
          </a:prstGeom>
        </p:spPr>
        <p:txBody>
          <a:bodyPr lIns="0" rIns="0" tIns="0" bIns="0"/>
          <a:p>
            <a:pPr>
              <a:buSzPct val="45000"/>
              <a:buFont typeface="StarSymbol"/>
              <a:buChar char=""/>
            </a:pPr>
            <a:r>
              <a:rPr lang="en-US" sz="4000">
                <a:latin typeface="Segoe UI Light"/>
              </a:rPr>
              <a:t>Click to edit the outline text format</a:t>
            </a:r>
            <a:endParaRPr/>
          </a:p>
          <a:p>
            <a:pPr lvl="1">
              <a:buSzPct val="75000"/>
              <a:buFont typeface="StarSymbol"/>
              <a:buChar char=""/>
            </a:pPr>
            <a:r>
              <a:rPr lang="en-US" sz="2000">
                <a:latin typeface="Segoe UI"/>
              </a:rPr>
              <a:t>Second Outline Level</a:t>
            </a:r>
            <a:endParaRPr/>
          </a:p>
          <a:p>
            <a:pPr lvl="2">
              <a:buSzPct val="45000"/>
              <a:buFont typeface="StarSymbol"/>
              <a:buChar char=""/>
            </a:pPr>
            <a:r>
              <a:rPr lang="en-US">
                <a:latin typeface="Segoe UI"/>
              </a:rPr>
              <a:t>Third Outline Level</a:t>
            </a:r>
            <a:endParaRPr/>
          </a:p>
          <a:p>
            <a:pPr lvl="3">
              <a:buSzPct val="75000"/>
              <a:buFont typeface="StarSymbol"/>
              <a:buChar char=""/>
            </a:pPr>
            <a:r>
              <a:rPr lang="en-US">
                <a:latin typeface="Segoe UI"/>
              </a:rPr>
              <a:t>Fourth Outline Level</a:t>
            </a:r>
            <a:endParaRPr/>
          </a:p>
          <a:p>
            <a:pPr lvl="4">
              <a:buSzPct val="45000"/>
              <a:buFont typeface="StarSymbol"/>
              <a:buChar char=""/>
            </a:pPr>
            <a:r>
              <a:rPr lang="en-US" sz="2000">
                <a:latin typeface="Segoe UI"/>
              </a:rPr>
              <a:t>Fifth Outline Level</a:t>
            </a:r>
            <a:endParaRPr/>
          </a:p>
          <a:p>
            <a:pPr lvl="5">
              <a:buSzPct val="45000"/>
              <a:buFont typeface="StarSymbol"/>
              <a:buChar char=""/>
            </a:pPr>
            <a:r>
              <a:rPr lang="en-US" sz="2000">
                <a:latin typeface="Segoe UI"/>
              </a:rPr>
              <a:t>Sixth Outline Level</a:t>
            </a:r>
            <a:endParaRPr/>
          </a:p>
          <a:p>
            <a:pPr lvl="6">
              <a:buSzPct val="45000"/>
              <a:buFont typeface="StarSymbol"/>
              <a:buChar char=""/>
            </a:pPr>
            <a:r>
              <a:rPr lang="en-US" sz="2000">
                <a:latin typeface="Segoe UI"/>
              </a:rPr>
              <a:t>Seventh Outline Level</a:t>
            </a:r>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solidFill>
          <a:srgbClr val="505050"/>
        </a:solidFill>
      </p:bgPr>
    </p:bg>
    <p:spTree>
      <p:nvGrpSpPr>
        <p:cNvPr id="1" name=""/>
        <p:cNvGrpSpPr/>
        <p:nvPr/>
      </p:nvGrpSpPr>
      <p:grpSpPr>
        <a:xfrm>
          <a:off x="0" y="0"/>
          <a:ext cx="0" cy="0"/>
          <a:chOff x="0" y="0"/>
          <a:chExt cx="0" cy="0"/>
        </a:xfrm>
      </p:grpSpPr>
      <p:pic>
        <p:nvPicPr>
          <p:cNvPr id="196" name="Picture 6" descr=""/>
          <p:cNvPicPr/>
          <p:nvPr/>
        </p:nvPicPr>
        <p:blipFill>
          <a:blip r:embed="rId2"/>
          <a:stretch>
            <a:fillRect/>
          </a:stretch>
        </p:blipFill>
        <p:spPr>
          <a:xfrm rot="5400000">
            <a:off x="9394200" y="3050280"/>
            <a:ext cx="6994800" cy="893880"/>
          </a:xfrm>
          <a:prstGeom prst="rect">
            <a:avLst/>
          </a:prstGeom>
          <a:ln>
            <a:noFill/>
          </a:ln>
        </p:spPr>
      </p:pic>
      <p:sp>
        <p:nvSpPr>
          <p:cNvPr id="197" name="PlaceHolder 1"/>
          <p:cNvSpPr>
            <a:spLocks noGrp="1"/>
          </p:cNvSpPr>
          <p:nvPr>
            <p:ph type="title"/>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Click to edit the title text formatClick to edit Master title style</a:t>
            </a:r>
            <a:endParaRPr/>
          </a:p>
        </p:txBody>
      </p:sp>
      <p:sp>
        <p:nvSpPr>
          <p:cNvPr id="198" name="PlaceHolder 2"/>
          <p:cNvSpPr>
            <a:spLocks noGrp="1"/>
          </p:cNvSpPr>
          <p:nvPr>
            <p:ph type="body"/>
          </p:nvPr>
        </p:nvSpPr>
        <p:spPr>
          <a:xfrm>
            <a:off x="274680" y="1212840"/>
            <a:ext cx="11886840" cy="2024640"/>
          </a:xfrm>
          <a:prstGeom prst="rect">
            <a:avLst/>
          </a:prstGeom>
        </p:spPr>
        <p:txBody>
          <a:bodyPr lIns="146160" rIns="146160" tIns="91440" bIns="91440"/>
          <a:p>
            <a:pPr>
              <a:buSzPct val="45000"/>
              <a:buFont typeface="StarSymbol"/>
              <a:buChar char=""/>
            </a:pPr>
            <a:r>
              <a:rPr lang="en-US" sz="4000">
                <a:solidFill>
                  <a:srgbClr val="47d8ff"/>
                </a:solidFill>
                <a:latin typeface="Segoe UI Light"/>
              </a:rPr>
              <a:t>Click to edit the outline text format</a:t>
            </a:r>
            <a:endParaRPr/>
          </a:p>
          <a:p>
            <a:pPr lvl="1">
              <a:buSzPct val="75000"/>
              <a:buFont typeface="StarSymbol"/>
              <a:buChar char=""/>
            </a:pPr>
            <a:r>
              <a:rPr lang="en-US" sz="4000">
                <a:solidFill>
                  <a:srgbClr val="47d8ff"/>
                </a:solidFill>
                <a:latin typeface="Segoe UI Light"/>
              </a:rPr>
              <a:t>Second Outline Level</a:t>
            </a:r>
            <a:endParaRPr/>
          </a:p>
          <a:p>
            <a:pPr lvl="2">
              <a:buSzPct val="45000"/>
              <a:buFont typeface="StarSymbol"/>
              <a:buChar char=""/>
            </a:pPr>
            <a:r>
              <a:rPr lang="en-US" sz="4000">
                <a:solidFill>
                  <a:srgbClr val="47d8ff"/>
                </a:solidFill>
                <a:latin typeface="Segoe UI Light"/>
              </a:rPr>
              <a:t>Third Outline Level</a:t>
            </a:r>
            <a:endParaRPr/>
          </a:p>
          <a:p>
            <a:pPr lvl="3">
              <a:buSzPct val="75000"/>
              <a:buFont typeface="StarSymbol"/>
              <a:buChar char=""/>
            </a:pPr>
            <a:r>
              <a:rPr lang="en-US" sz="4000">
                <a:solidFill>
                  <a:srgbClr val="47d8ff"/>
                </a:solidFill>
                <a:latin typeface="Segoe UI Light"/>
              </a:rPr>
              <a:t>Fourth Outline Level</a:t>
            </a:r>
            <a:endParaRPr/>
          </a:p>
          <a:p>
            <a:pPr lvl="4">
              <a:buSzPct val="45000"/>
              <a:buFont typeface="StarSymbol"/>
              <a:buChar char=""/>
            </a:pPr>
            <a:r>
              <a:rPr lang="en-US" sz="4000">
                <a:solidFill>
                  <a:srgbClr val="47d8ff"/>
                </a:solidFill>
                <a:latin typeface="Segoe UI Light"/>
              </a:rPr>
              <a:t>Fifth Outline Level</a:t>
            </a:r>
            <a:endParaRPr/>
          </a:p>
          <a:p>
            <a:pPr lvl="5">
              <a:buSzPct val="45000"/>
              <a:buFont typeface="StarSymbol"/>
              <a:buChar char=""/>
            </a:pPr>
            <a:r>
              <a:rPr lang="en-US" sz="4000">
                <a:solidFill>
                  <a:srgbClr val="47d8ff"/>
                </a:solidFill>
                <a:latin typeface="Segoe UI Light"/>
              </a:rPr>
              <a:t>Sixth Outline Level</a:t>
            </a:r>
            <a:endParaRPr/>
          </a:p>
          <a:p>
            <a:pPr>
              <a:lnSpc>
                <a:spcPct val="100000"/>
              </a:lnSpc>
            </a:pPr>
            <a:r>
              <a:rPr lang="en-US" sz="4000">
                <a:solidFill>
                  <a:srgbClr val="47d8ff"/>
                </a:solidFill>
                <a:latin typeface="Segoe UI Light"/>
              </a:rPr>
              <a:t>Seventh Outline LevelClick to edit Master text styles</a:t>
            </a:r>
            <a:endParaRPr/>
          </a:p>
          <a:p>
            <a:r>
              <a:rPr lang="en-US" sz="2000">
                <a:solidFill>
                  <a:srgbClr val="ffffff"/>
                </a:solidFill>
                <a:latin typeface="Segoe UI"/>
              </a:rPr>
              <a:t>Second level</a:t>
            </a:r>
            <a:endParaRPr/>
          </a:p>
          <a:p>
            <a:r>
              <a:rPr lang="en-US" sz="2000">
                <a:solidFill>
                  <a:srgbClr val="ffffff"/>
                </a:solidFill>
                <a:latin typeface="Segoe UI"/>
              </a:rPr>
              <a:t>Third level</a:t>
            </a:r>
            <a:endParaRPr/>
          </a:p>
          <a:p>
            <a:r>
              <a:rPr lang="en-US">
                <a:solidFill>
                  <a:srgbClr val="ffffff"/>
                </a:solidFill>
                <a:latin typeface="Segoe UI"/>
              </a:rPr>
              <a:t>Fourth level</a:t>
            </a:r>
            <a:endParaRPr/>
          </a:p>
          <a:p>
            <a:r>
              <a:rPr lang="en-US">
                <a:solidFill>
                  <a:srgbClr val="ffffff"/>
                </a:solidFill>
                <a:latin typeface="Segoe UI"/>
              </a:rPr>
              <a:t>Fifth level</a:t>
            </a:r>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p:cSld>
    <p:bg>
      <p:bgPr>
        <a:solidFill>
          <a:srgbClr val="47d8ff"/>
        </a:solidFill>
      </p:bgPr>
    </p:bg>
    <p:spTree>
      <p:nvGrpSpPr>
        <p:cNvPr id="1" name=""/>
        <p:cNvGrpSpPr/>
        <p:nvPr/>
      </p:nvGrpSpPr>
      <p:grpSpPr>
        <a:xfrm>
          <a:off x="0" y="0"/>
          <a:ext cx="0" cy="0"/>
          <a:chOff x="0" y="0"/>
          <a:chExt cx="0" cy="0"/>
        </a:xfrm>
      </p:grpSpPr>
      <p:pic>
        <p:nvPicPr>
          <p:cNvPr id="233" name="Picture 6" descr=""/>
          <p:cNvPicPr/>
          <p:nvPr/>
        </p:nvPicPr>
        <p:blipFill>
          <a:blip r:embed="rId2"/>
          <a:stretch>
            <a:fillRect/>
          </a:stretch>
        </p:blipFill>
        <p:spPr>
          <a:xfrm rot="5400000">
            <a:off x="9394200" y="3050280"/>
            <a:ext cx="6994800" cy="893880"/>
          </a:xfrm>
          <a:prstGeom prst="rect">
            <a:avLst/>
          </a:prstGeom>
          <a:ln>
            <a:noFill/>
          </a:ln>
        </p:spPr>
      </p:pic>
      <p:pic>
        <p:nvPicPr>
          <p:cNvPr id="234" name="Picture 7" descr=""/>
          <p:cNvPicPr/>
          <p:nvPr/>
        </p:nvPicPr>
        <p:blipFill>
          <a:blip r:embed="rId3"/>
          <a:stretch>
            <a:fillRect/>
          </a:stretch>
        </p:blipFill>
        <p:spPr>
          <a:xfrm>
            <a:off x="720" y="0"/>
            <a:ext cx="12435480" cy="6994800"/>
          </a:xfrm>
          <a:prstGeom prst="rect">
            <a:avLst/>
          </a:prstGeom>
          <a:ln>
            <a:noFill/>
          </a:ln>
        </p:spPr>
      </p:pic>
      <p:sp>
        <p:nvSpPr>
          <p:cNvPr id="235" name="CustomShape 1"/>
          <p:cNvSpPr/>
          <p:nvPr/>
        </p:nvSpPr>
        <p:spPr>
          <a:xfrm>
            <a:off x="0" y="4869000"/>
            <a:ext cx="12436200" cy="2125440"/>
          </a:xfrm>
          <a:prstGeom prst="rect">
            <a:avLst/>
          </a:prstGeom>
          <a:solidFill>
            <a:srgbClr val="505050"/>
          </a:solidFill>
          <a:ln w="10800">
            <a:noFill/>
          </a:ln>
        </p:spPr>
      </p:sp>
      <p:sp>
        <p:nvSpPr>
          <p:cNvPr id="236" name="CustomShape 2"/>
          <p:cNvSpPr/>
          <p:nvPr/>
        </p:nvSpPr>
        <p:spPr>
          <a:xfrm>
            <a:off x="7589880" y="6294600"/>
            <a:ext cx="4571640" cy="399240"/>
          </a:xfrm>
          <a:prstGeom prst="rect">
            <a:avLst/>
          </a:prstGeom>
          <a:noFill/>
          <a:ln w="12600">
            <a:noFill/>
          </a:ln>
        </p:spPr>
        <p:txBody>
          <a:bodyPr lIns="182880" rIns="182880" tIns="146160" bIns="146160"/>
          <a:p>
            <a:pPr algn="r">
              <a:lnSpc>
                <a:spcPct val="100000"/>
              </a:lnSpc>
            </a:pPr>
            <a:r>
              <a:rPr lang="en-US" sz="700">
                <a:solidFill>
                  <a:srgbClr val="ffffff"/>
                </a:solidFill>
                <a:latin typeface="Segoe UI"/>
              </a:rPr>
              <a:t>© 2015 Microsoft Corporation. All rights reserved. </a:t>
            </a:r>
            <a:endParaRPr/>
          </a:p>
        </p:txBody>
      </p:sp>
      <p:pic>
        <p:nvPicPr>
          <p:cNvPr id="237" name="Picture 3" descr=""/>
          <p:cNvPicPr/>
          <p:nvPr/>
        </p:nvPicPr>
        <p:blipFill>
          <a:blip r:embed="rId4"/>
          <a:stretch>
            <a:fillRect/>
          </a:stretch>
        </p:blipFill>
        <p:spPr>
          <a:xfrm>
            <a:off x="459360" y="5580720"/>
            <a:ext cx="3291480" cy="701280"/>
          </a:xfrm>
          <a:prstGeom prst="rect">
            <a:avLst/>
          </a:prstGeom>
          <a:ln>
            <a:noFill/>
          </a:ln>
        </p:spPr>
      </p:pic>
      <p:sp>
        <p:nvSpPr>
          <p:cNvPr id="238" name="PlaceHolder 3"/>
          <p:cNvSpPr>
            <a:spLocks noGrp="1"/>
          </p:cNvSpPr>
          <p:nvPr>
            <p:ph type="title"/>
          </p:nvPr>
        </p:nvSpPr>
        <p:spPr>
          <a:xfrm>
            <a:off x="621720" y="279000"/>
            <a:ext cx="11192400" cy="1167480"/>
          </a:xfrm>
          <a:prstGeom prst="rect">
            <a:avLst/>
          </a:prstGeom>
        </p:spPr>
        <p:txBody>
          <a:bodyPr lIns="0" rIns="0" tIns="0" bIns="0" anchor="ctr"/>
          <a:p>
            <a:r>
              <a:rPr lang="en-US">
                <a:latin typeface="Segoe UI"/>
              </a:rPr>
              <a:t>Click to edit the title text format</a:t>
            </a:r>
            <a:endParaRPr/>
          </a:p>
        </p:txBody>
      </p:sp>
      <p:sp>
        <p:nvSpPr>
          <p:cNvPr id="239" name="PlaceHolder 4"/>
          <p:cNvSpPr>
            <a:spLocks noGrp="1"/>
          </p:cNvSpPr>
          <p:nvPr>
            <p:ph type="body"/>
          </p:nvPr>
        </p:nvSpPr>
        <p:spPr>
          <a:xfrm>
            <a:off x="621720" y="1636560"/>
            <a:ext cx="11192400" cy="4056120"/>
          </a:xfrm>
          <a:prstGeom prst="rect">
            <a:avLst/>
          </a:prstGeom>
        </p:spPr>
        <p:txBody>
          <a:bodyPr lIns="0" rIns="0" tIns="0" bIns="0"/>
          <a:p>
            <a:pPr>
              <a:buSzPct val="45000"/>
              <a:buFont typeface="StarSymbol"/>
              <a:buChar char=""/>
            </a:pPr>
            <a:r>
              <a:rPr lang="en-US" sz="4000">
                <a:latin typeface="Segoe UI Light"/>
              </a:rPr>
              <a:t>Click to edit the outline text format</a:t>
            </a:r>
            <a:endParaRPr/>
          </a:p>
          <a:p>
            <a:pPr lvl="1">
              <a:buSzPct val="75000"/>
              <a:buFont typeface="StarSymbol"/>
              <a:buChar char=""/>
            </a:pPr>
            <a:r>
              <a:rPr lang="en-US" sz="2000">
                <a:latin typeface="Segoe UI"/>
              </a:rPr>
              <a:t>Second Outline Level</a:t>
            </a:r>
            <a:endParaRPr/>
          </a:p>
          <a:p>
            <a:pPr lvl="2">
              <a:buSzPct val="45000"/>
              <a:buFont typeface="StarSymbol"/>
              <a:buChar char=""/>
            </a:pPr>
            <a:r>
              <a:rPr lang="en-US">
                <a:latin typeface="Segoe UI"/>
              </a:rPr>
              <a:t>Third Outline Level</a:t>
            </a:r>
            <a:endParaRPr/>
          </a:p>
          <a:p>
            <a:pPr lvl="3">
              <a:buSzPct val="75000"/>
              <a:buFont typeface="StarSymbol"/>
              <a:buChar char=""/>
            </a:pPr>
            <a:r>
              <a:rPr lang="en-US">
                <a:latin typeface="Segoe UI"/>
              </a:rPr>
              <a:t>Fourth Outline Level</a:t>
            </a:r>
            <a:endParaRPr/>
          </a:p>
          <a:p>
            <a:pPr lvl="4">
              <a:buSzPct val="45000"/>
              <a:buFont typeface="StarSymbol"/>
              <a:buChar char=""/>
            </a:pPr>
            <a:r>
              <a:rPr lang="en-US" sz="2000">
                <a:latin typeface="Segoe UI"/>
              </a:rPr>
              <a:t>Fifth Outline Level</a:t>
            </a:r>
            <a:endParaRPr/>
          </a:p>
          <a:p>
            <a:pPr lvl="5">
              <a:buSzPct val="45000"/>
              <a:buFont typeface="StarSymbol"/>
              <a:buChar char=""/>
            </a:pPr>
            <a:r>
              <a:rPr lang="en-US" sz="2000">
                <a:latin typeface="Segoe UI"/>
              </a:rPr>
              <a:t>Sixth Outline Level</a:t>
            </a:r>
            <a:endParaRPr/>
          </a:p>
          <a:p>
            <a:pPr lvl="6">
              <a:buSzPct val="45000"/>
              <a:buFont typeface="StarSymbol"/>
              <a:buChar char=""/>
            </a:pPr>
            <a:r>
              <a:rPr lang="en-US" sz="2000">
                <a:latin typeface="Segoe UI"/>
              </a:rPr>
              <a:t>Seventh Outline Level</a:t>
            </a:r>
            <a:endParaRPr/>
          </a:p>
        </p:txBody>
      </p:sp>
    </p:spTree>
  </p:cSld>
  <p:clrMap bg1="lt1" bg2="lt2" tx1="dk1" tx2="dk2" accent1="accent1" accent2="accent2" accent3="accent3" accent4="accent4" accent5="accent5" accent6="accent6" hlink="hlink" folHlink="folHlink"/>
  <p:sldLayoutIdLst>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63.png"/><Relationship Id="rId11" Type="http://schemas.openxmlformats.org/officeDocument/2006/relationships/image" Target="../media/image64.png"/><Relationship Id="rId12" Type="http://schemas.openxmlformats.org/officeDocument/2006/relationships/image" Target="../media/image65.png"/><Relationship Id="rId13" Type="http://schemas.openxmlformats.org/officeDocument/2006/relationships/image" Target="../media/image66.png"/><Relationship Id="rId14" Type="http://schemas.openxmlformats.org/officeDocument/2006/relationships/image" Target="../media/image67.png"/><Relationship Id="rId15" Type="http://schemas.openxmlformats.org/officeDocument/2006/relationships/image" Target="../media/image68.png"/><Relationship Id="rId16" Type="http://schemas.openxmlformats.org/officeDocument/2006/relationships/image" Target="../media/image69.png"/><Relationship Id="rId17" Type="http://schemas.openxmlformats.org/officeDocument/2006/relationships/image" Target="../media/image70.png"/><Relationship Id="rId18" Type="http://schemas.openxmlformats.org/officeDocument/2006/relationships/image" Target="../media/image71.png"/><Relationship Id="rId19" Type="http://schemas.openxmlformats.org/officeDocument/2006/relationships/image" Target="../media/image72.png"/><Relationship Id="rId20" Type="http://schemas.openxmlformats.org/officeDocument/2006/relationships/image" Target="../media/image73.png"/><Relationship Id="rId21" Type="http://schemas.openxmlformats.org/officeDocument/2006/relationships/image" Target="../media/image74.png"/><Relationship Id="rId22" Type="http://schemas.openxmlformats.org/officeDocument/2006/relationships/image" Target="../media/image75.png"/><Relationship Id="rId23" Type="http://schemas.openxmlformats.org/officeDocument/2006/relationships/slideLayout" Target="../slideLayouts/slideLayout25.xml"/><Relationship Id="rId2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4.png"/><Relationship Id="rId10" Type="http://schemas.openxmlformats.org/officeDocument/2006/relationships/image" Target="../media/image85.png"/><Relationship Id="rId11" Type="http://schemas.openxmlformats.org/officeDocument/2006/relationships/image" Target="../media/image86.png"/><Relationship Id="rId12" Type="http://schemas.openxmlformats.org/officeDocument/2006/relationships/image" Target="../media/image87.png"/><Relationship Id="rId13" Type="http://schemas.openxmlformats.org/officeDocument/2006/relationships/image" Target="../media/image88.png"/><Relationship Id="rId14" Type="http://schemas.openxmlformats.org/officeDocument/2006/relationships/image" Target="../media/image89.png"/><Relationship Id="rId15" Type="http://schemas.openxmlformats.org/officeDocument/2006/relationships/image" Target="../media/image90.png"/><Relationship Id="rId16" Type="http://schemas.openxmlformats.org/officeDocument/2006/relationships/image" Target="../media/image91.png"/><Relationship Id="rId17" Type="http://schemas.openxmlformats.org/officeDocument/2006/relationships/image" Target="../media/image92.png"/><Relationship Id="rId18" Type="http://schemas.openxmlformats.org/officeDocument/2006/relationships/image" Target="../media/image93.png"/><Relationship Id="rId19" Type="http://schemas.openxmlformats.org/officeDocument/2006/relationships/image" Target="../media/image94.png"/><Relationship Id="rId20" Type="http://schemas.openxmlformats.org/officeDocument/2006/relationships/image" Target="../media/image95.png"/><Relationship Id="rId21" Type="http://schemas.openxmlformats.org/officeDocument/2006/relationships/image" Target="../media/image96.png"/><Relationship Id="rId22" Type="http://schemas.openxmlformats.org/officeDocument/2006/relationships/image" Target="../media/image97.png"/><Relationship Id="rId23" Type="http://schemas.openxmlformats.org/officeDocument/2006/relationships/image" Target="../media/image98.png"/><Relationship Id="rId24" Type="http://schemas.openxmlformats.org/officeDocument/2006/relationships/slideLayout" Target="../slideLayouts/slideLayout25.xml"/><Relationship Id="rId2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2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2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25.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image" Target="../media/image108.png"/><Relationship Id="rId8" Type="http://schemas.openxmlformats.org/officeDocument/2006/relationships/image" Target="../media/image109.png"/><Relationship Id="rId9" Type="http://schemas.openxmlformats.org/officeDocument/2006/relationships/image" Target="../media/image110.png"/><Relationship Id="rId10" Type="http://schemas.openxmlformats.org/officeDocument/2006/relationships/image" Target="../media/image111.png"/><Relationship Id="rId11" Type="http://schemas.openxmlformats.org/officeDocument/2006/relationships/image" Target="../media/image112.png"/><Relationship Id="rId12" Type="http://schemas.openxmlformats.org/officeDocument/2006/relationships/image" Target="../media/image113.png"/><Relationship Id="rId13" Type="http://schemas.openxmlformats.org/officeDocument/2006/relationships/image" Target="../media/image114.png"/><Relationship Id="rId14" Type="http://schemas.openxmlformats.org/officeDocument/2006/relationships/image" Target="../media/image115.png"/><Relationship Id="rId15" Type="http://schemas.openxmlformats.org/officeDocument/2006/relationships/image" Target="../media/image116.png"/><Relationship Id="rId16" Type="http://schemas.openxmlformats.org/officeDocument/2006/relationships/image" Target="../media/image117.png"/><Relationship Id="rId17" Type="http://schemas.openxmlformats.org/officeDocument/2006/relationships/image" Target="../media/image118.png"/><Relationship Id="rId18" Type="http://schemas.openxmlformats.org/officeDocument/2006/relationships/image" Target="../media/image119.png"/><Relationship Id="rId19" Type="http://schemas.openxmlformats.org/officeDocument/2006/relationships/image" Target="../media/image120.png"/><Relationship Id="rId20" Type="http://schemas.openxmlformats.org/officeDocument/2006/relationships/image" Target="../media/image121.png"/><Relationship Id="rId21" Type="http://schemas.openxmlformats.org/officeDocument/2006/relationships/image" Target="../media/image122.png"/><Relationship Id="rId22" Type="http://schemas.openxmlformats.org/officeDocument/2006/relationships/image" Target="../media/image123.png"/><Relationship Id="rId23" Type="http://schemas.openxmlformats.org/officeDocument/2006/relationships/image" Target="../media/image124.png"/><Relationship Id="rId24" Type="http://schemas.openxmlformats.org/officeDocument/2006/relationships/image" Target="../media/image125.png"/><Relationship Id="rId25" Type="http://schemas.openxmlformats.org/officeDocument/2006/relationships/slideLayout" Target="../slideLayouts/slideLayout25.xml"/><Relationship Id="rId26"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25.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25.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25.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image" Target="../media/image130.png"/><Relationship Id="rId3" Type="http://schemas.openxmlformats.org/officeDocument/2006/relationships/image" Target="../media/image131.png"/><Relationship Id="rId4"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37.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6.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 Id="rId11" Type="http://schemas.openxmlformats.org/officeDocument/2006/relationships/image" Target="../media/image40.png"/><Relationship Id="rId12" Type="http://schemas.openxmlformats.org/officeDocument/2006/relationships/image" Target="../media/image41.png"/><Relationship Id="rId13" Type="http://schemas.openxmlformats.org/officeDocument/2006/relationships/image" Target="../media/image42.png"/><Relationship Id="rId14" Type="http://schemas.openxmlformats.org/officeDocument/2006/relationships/image" Target="../media/image43.png"/><Relationship Id="rId15" Type="http://schemas.openxmlformats.org/officeDocument/2006/relationships/image" Target="../media/image44.png"/><Relationship Id="rId16" Type="http://schemas.openxmlformats.org/officeDocument/2006/relationships/image" Target="../media/image45.png"/><Relationship Id="rId17" Type="http://schemas.openxmlformats.org/officeDocument/2006/relationships/image" Target="../media/image46.png"/><Relationship Id="rId18" Type="http://schemas.openxmlformats.org/officeDocument/2006/relationships/image" Target="../media/image47.png"/><Relationship Id="rId19" Type="http://schemas.openxmlformats.org/officeDocument/2006/relationships/image" Target="../media/image48.png"/><Relationship Id="rId20" Type="http://schemas.openxmlformats.org/officeDocument/2006/relationships/image" Target="../media/image49.png"/><Relationship Id="rId21" Type="http://schemas.openxmlformats.org/officeDocument/2006/relationships/image" Target="../media/image50.png"/><Relationship Id="rId22" Type="http://schemas.openxmlformats.org/officeDocument/2006/relationships/image" Target="../media/image51.png"/><Relationship Id="rId23" Type="http://schemas.openxmlformats.org/officeDocument/2006/relationships/image" Target="../media/image52.png"/><Relationship Id="rId24" Type="http://schemas.openxmlformats.org/officeDocument/2006/relationships/image" Target="../media/image53.png"/><Relationship Id="rId25" Type="http://schemas.openxmlformats.org/officeDocument/2006/relationships/slideLayout" Target="../slideLayouts/slideLayout25.xml"/><Relationship Id="rId26"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Sld>
  <p:transition spd="med">
    <p:fade/>
  </p:transition>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5" name="CustomShape 1"/>
          <p:cNvSpPr/>
          <p:nvPr/>
        </p:nvSpPr>
        <p:spPr>
          <a:xfrm>
            <a:off x="424800" y="2268360"/>
            <a:ext cx="11818080" cy="4505040"/>
          </a:xfrm>
          <a:prstGeom prst="rect">
            <a:avLst/>
          </a:prstGeom>
          <a:gradFill>
            <a:gsLst>
              <a:gs pos="0">
                <a:srgbClr val="505050"/>
              </a:gs>
              <a:gs pos="100000">
                <a:srgbClr val="505050"/>
              </a:gs>
            </a:gsLst>
            <a:lin ang="5400000"/>
          </a:gradFill>
          <a:ln w="12600">
            <a:noFill/>
          </a:ln>
        </p:spPr>
      </p:sp>
      <p:pic>
        <p:nvPicPr>
          <p:cNvPr id="416" name="Picture 73" descr=""/>
          <p:cNvPicPr/>
          <p:nvPr/>
        </p:nvPicPr>
        <p:blipFill>
          <a:blip r:embed="rId1"/>
          <a:stretch>
            <a:fillRect/>
          </a:stretch>
        </p:blipFill>
        <p:spPr>
          <a:xfrm>
            <a:off x="1010880" y="3170880"/>
            <a:ext cx="4303080" cy="2251080"/>
          </a:xfrm>
          <a:prstGeom prst="rect">
            <a:avLst/>
          </a:prstGeom>
          <a:ln w="9360">
            <a:noFill/>
          </a:ln>
        </p:spPr>
      </p:pic>
      <p:pic>
        <p:nvPicPr>
          <p:cNvPr id="417" name="Picture 80" descr=""/>
          <p:cNvPicPr/>
          <p:nvPr/>
        </p:nvPicPr>
        <p:blipFill>
          <a:blip r:embed="rId2"/>
          <a:stretch>
            <a:fillRect/>
          </a:stretch>
        </p:blipFill>
        <p:spPr>
          <a:xfrm>
            <a:off x="3135600" y="3043440"/>
            <a:ext cx="4303080" cy="2251080"/>
          </a:xfrm>
          <a:prstGeom prst="rect">
            <a:avLst/>
          </a:prstGeom>
          <a:ln w="9360">
            <a:noFill/>
          </a:ln>
        </p:spPr>
      </p:pic>
      <p:pic>
        <p:nvPicPr>
          <p:cNvPr id="418" name="Picture 81" descr=""/>
          <p:cNvPicPr/>
          <p:nvPr/>
        </p:nvPicPr>
        <p:blipFill>
          <a:blip r:embed="rId3"/>
          <a:stretch>
            <a:fillRect/>
          </a:stretch>
        </p:blipFill>
        <p:spPr>
          <a:xfrm>
            <a:off x="735840" y="4190400"/>
            <a:ext cx="3277800" cy="1528920"/>
          </a:xfrm>
          <a:prstGeom prst="rect">
            <a:avLst/>
          </a:prstGeom>
          <a:ln w="9360">
            <a:noFill/>
          </a:ln>
        </p:spPr>
      </p:pic>
      <p:pic>
        <p:nvPicPr>
          <p:cNvPr id="419" name="Picture 82" descr=""/>
          <p:cNvPicPr/>
          <p:nvPr/>
        </p:nvPicPr>
        <p:blipFill>
          <a:blip r:embed="rId4"/>
          <a:stretch>
            <a:fillRect/>
          </a:stretch>
        </p:blipFill>
        <p:spPr>
          <a:xfrm>
            <a:off x="2166840" y="4190400"/>
            <a:ext cx="3277800" cy="1528920"/>
          </a:xfrm>
          <a:prstGeom prst="rect">
            <a:avLst/>
          </a:prstGeom>
          <a:ln w="9360">
            <a:noFill/>
          </a:ln>
        </p:spPr>
      </p:pic>
      <p:pic>
        <p:nvPicPr>
          <p:cNvPr id="420" name="Picture 85" descr=""/>
          <p:cNvPicPr/>
          <p:nvPr/>
        </p:nvPicPr>
        <p:blipFill>
          <a:blip r:embed="rId5"/>
          <a:stretch>
            <a:fillRect/>
          </a:stretch>
        </p:blipFill>
        <p:spPr>
          <a:xfrm>
            <a:off x="4275720" y="4190400"/>
            <a:ext cx="3277800" cy="1528920"/>
          </a:xfrm>
          <a:prstGeom prst="rect">
            <a:avLst/>
          </a:prstGeom>
          <a:ln w="9360">
            <a:noFill/>
          </a:ln>
        </p:spPr>
      </p:pic>
      <p:pic>
        <p:nvPicPr>
          <p:cNvPr id="421" name="Picture 86" descr=""/>
          <p:cNvPicPr/>
          <p:nvPr/>
        </p:nvPicPr>
        <p:blipFill>
          <a:blip r:embed="rId6"/>
          <a:stretch>
            <a:fillRect/>
          </a:stretch>
        </p:blipFill>
        <p:spPr>
          <a:xfrm>
            <a:off x="2487600" y="2777760"/>
            <a:ext cx="3747600" cy="1295280"/>
          </a:xfrm>
          <a:prstGeom prst="rect">
            <a:avLst/>
          </a:prstGeom>
          <a:ln w="9360">
            <a:noFill/>
          </a:ln>
        </p:spPr>
      </p:pic>
      <p:pic>
        <p:nvPicPr>
          <p:cNvPr id="422" name="Picture 71" descr=""/>
          <p:cNvPicPr/>
          <p:nvPr/>
        </p:nvPicPr>
        <p:blipFill>
          <a:blip r:embed="rId7"/>
          <a:stretch>
            <a:fillRect/>
          </a:stretch>
        </p:blipFill>
        <p:spPr>
          <a:xfrm rot="9963600">
            <a:off x="1240920" y="3192480"/>
            <a:ext cx="3353400" cy="1771200"/>
          </a:xfrm>
          <a:prstGeom prst="rect">
            <a:avLst/>
          </a:prstGeom>
          <a:ln w="9360">
            <a:noFill/>
          </a:ln>
        </p:spPr>
      </p:pic>
      <p:pic>
        <p:nvPicPr>
          <p:cNvPr id="423" name="Picture 72" descr=""/>
          <p:cNvPicPr/>
          <p:nvPr/>
        </p:nvPicPr>
        <p:blipFill>
          <a:blip r:embed="rId8"/>
          <a:stretch>
            <a:fillRect/>
          </a:stretch>
        </p:blipFill>
        <p:spPr>
          <a:xfrm rot="9963600">
            <a:off x="3921480" y="3192480"/>
            <a:ext cx="3353400" cy="1771200"/>
          </a:xfrm>
          <a:prstGeom prst="rect">
            <a:avLst/>
          </a:prstGeom>
          <a:ln w="9360">
            <a:noFill/>
          </a:ln>
        </p:spPr>
      </p:pic>
      <p:pic>
        <p:nvPicPr>
          <p:cNvPr id="424" name="Picture 67" descr=""/>
          <p:cNvPicPr/>
          <p:nvPr/>
        </p:nvPicPr>
        <p:blipFill>
          <a:blip r:embed="rId9"/>
          <a:stretch>
            <a:fillRect/>
          </a:stretch>
        </p:blipFill>
        <p:spPr>
          <a:xfrm>
            <a:off x="1295640" y="4105440"/>
            <a:ext cx="3369240" cy="1762560"/>
          </a:xfrm>
          <a:prstGeom prst="rect">
            <a:avLst/>
          </a:prstGeom>
          <a:ln w="9360">
            <a:noFill/>
          </a:ln>
        </p:spPr>
      </p:pic>
      <p:pic>
        <p:nvPicPr>
          <p:cNvPr id="425" name="Picture 68" descr=""/>
          <p:cNvPicPr/>
          <p:nvPr/>
        </p:nvPicPr>
        <p:blipFill>
          <a:blip r:embed="rId10"/>
          <a:stretch>
            <a:fillRect/>
          </a:stretch>
        </p:blipFill>
        <p:spPr>
          <a:xfrm>
            <a:off x="3496320" y="4105440"/>
            <a:ext cx="3369240" cy="1762560"/>
          </a:xfrm>
          <a:prstGeom prst="rect">
            <a:avLst/>
          </a:prstGeom>
          <a:ln w="9360">
            <a:noFill/>
          </a:ln>
        </p:spPr>
      </p:pic>
      <p:pic>
        <p:nvPicPr>
          <p:cNvPr id="426" name="Picture 69" descr=""/>
          <p:cNvPicPr/>
          <p:nvPr/>
        </p:nvPicPr>
        <p:blipFill>
          <a:blip r:embed="rId11"/>
          <a:stretch>
            <a:fillRect/>
          </a:stretch>
        </p:blipFill>
        <p:spPr>
          <a:xfrm>
            <a:off x="4183920" y="4105440"/>
            <a:ext cx="3369240" cy="1762560"/>
          </a:xfrm>
          <a:prstGeom prst="rect">
            <a:avLst/>
          </a:prstGeom>
          <a:ln w="9360">
            <a:noFill/>
          </a:ln>
        </p:spPr>
      </p:pic>
      <p:pic>
        <p:nvPicPr>
          <p:cNvPr id="427" name="Picture 95" descr=""/>
          <p:cNvPicPr/>
          <p:nvPr/>
        </p:nvPicPr>
        <p:blipFill>
          <a:blip r:embed="rId12"/>
          <a:stretch>
            <a:fillRect/>
          </a:stretch>
        </p:blipFill>
        <p:spPr>
          <a:xfrm>
            <a:off x="5460840" y="3040920"/>
            <a:ext cx="4303080" cy="2251080"/>
          </a:xfrm>
          <a:prstGeom prst="rect">
            <a:avLst/>
          </a:prstGeom>
          <a:ln w="9360">
            <a:noFill/>
          </a:ln>
        </p:spPr>
      </p:pic>
      <p:pic>
        <p:nvPicPr>
          <p:cNvPr id="428" name="Picture 96" descr=""/>
          <p:cNvPicPr/>
          <p:nvPr/>
        </p:nvPicPr>
        <p:blipFill>
          <a:blip r:embed="rId13"/>
          <a:stretch>
            <a:fillRect/>
          </a:stretch>
        </p:blipFill>
        <p:spPr>
          <a:xfrm>
            <a:off x="7585560" y="2913480"/>
            <a:ext cx="4303080" cy="2251080"/>
          </a:xfrm>
          <a:prstGeom prst="rect">
            <a:avLst/>
          </a:prstGeom>
          <a:ln w="9360">
            <a:noFill/>
          </a:ln>
        </p:spPr>
      </p:pic>
      <p:pic>
        <p:nvPicPr>
          <p:cNvPr id="429" name="Picture 97" descr=""/>
          <p:cNvPicPr/>
          <p:nvPr/>
        </p:nvPicPr>
        <p:blipFill>
          <a:blip r:embed="rId14"/>
          <a:stretch>
            <a:fillRect/>
          </a:stretch>
        </p:blipFill>
        <p:spPr>
          <a:xfrm>
            <a:off x="5185800" y="4060440"/>
            <a:ext cx="3277800" cy="1528920"/>
          </a:xfrm>
          <a:prstGeom prst="rect">
            <a:avLst/>
          </a:prstGeom>
          <a:ln w="9360">
            <a:noFill/>
          </a:ln>
        </p:spPr>
      </p:pic>
      <p:pic>
        <p:nvPicPr>
          <p:cNvPr id="430" name="Picture 98" descr=""/>
          <p:cNvPicPr/>
          <p:nvPr/>
        </p:nvPicPr>
        <p:blipFill>
          <a:blip r:embed="rId15"/>
          <a:stretch>
            <a:fillRect/>
          </a:stretch>
        </p:blipFill>
        <p:spPr>
          <a:xfrm>
            <a:off x="6616800" y="4060440"/>
            <a:ext cx="3277800" cy="1528920"/>
          </a:xfrm>
          <a:prstGeom prst="rect">
            <a:avLst/>
          </a:prstGeom>
          <a:ln w="9360">
            <a:noFill/>
          </a:ln>
        </p:spPr>
      </p:pic>
      <p:pic>
        <p:nvPicPr>
          <p:cNvPr id="431" name="Picture 99" descr=""/>
          <p:cNvPicPr/>
          <p:nvPr/>
        </p:nvPicPr>
        <p:blipFill>
          <a:blip r:embed="rId16"/>
          <a:stretch>
            <a:fillRect/>
          </a:stretch>
        </p:blipFill>
        <p:spPr>
          <a:xfrm>
            <a:off x="8725680" y="4060440"/>
            <a:ext cx="3277800" cy="1528920"/>
          </a:xfrm>
          <a:prstGeom prst="rect">
            <a:avLst/>
          </a:prstGeom>
          <a:ln w="9360">
            <a:noFill/>
          </a:ln>
        </p:spPr>
      </p:pic>
      <p:pic>
        <p:nvPicPr>
          <p:cNvPr id="432" name="Picture 100" descr=""/>
          <p:cNvPicPr/>
          <p:nvPr/>
        </p:nvPicPr>
        <p:blipFill>
          <a:blip r:embed="rId17"/>
          <a:stretch>
            <a:fillRect/>
          </a:stretch>
        </p:blipFill>
        <p:spPr>
          <a:xfrm>
            <a:off x="6937560" y="2647800"/>
            <a:ext cx="3747600" cy="1295280"/>
          </a:xfrm>
          <a:prstGeom prst="rect">
            <a:avLst/>
          </a:prstGeom>
          <a:ln w="9360">
            <a:noFill/>
          </a:ln>
        </p:spPr>
      </p:pic>
      <p:pic>
        <p:nvPicPr>
          <p:cNvPr id="433" name="Picture 93" descr=""/>
          <p:cNvPicPr/>
          <p:nvPr/>
        </p:nvPicPr>
        <p:blipFill>
          <a:blip r:embed="rId18"/>
          <a:stretch>
            <a:fillRect/>
          </a:stretch>
        </p:blipFill>
        <p:spPr>
          <a:xfrm rot="9963600">
            <a:off x="5690520" y="3062520"/>
            <a:ext cx="3353400" cy="1771200"/>
          </a:xfrm>
          <a:prstGeom prst="rect">
            <a:avLst/>
          </a:prstGeom>
          <a:ln w="9360">
            <a:noFill/>
          </a:ln>
        </p:spPr>
      </p:pic>
      <p:pic>
        <p:nvPicPr>
          <p:cNvPr id="434" name="Picture 94" descr=""/>
          <p:cNvPicPr/>
          <p:nvPr/>
        </p:nvPicPr>
        <p:blipFill>
          <a:blip r:embed="rId19"/>
          <a:stretch>
            <a:fillRect/>
          </a:stretch>
        </p:blipFill>
        <p:spPr>
          <a:xfrm rot="9963600">
            <a:off x="8371440" y="3062520"/>
            <a:ext cx="3353400" cy="1771200"/>
          </a:xfrm>
          <a:prstGeom prst="rect">
            <a:avLst/>
          </a:prstGeom>
          <a:ln w="9360">
            <a:noFill/>
          </a:ln>
        </p:spPr>
      </p:pic>
      <p:pic>
        <p:nvPicPr>
          <p:cNvPr id="435" name="Picture 89" descr=""/>
          <p:cNvPicPr/>
          <p:nvPr/>
        </p:nvPicPr>
        <p:blipFill>
          <a:blip r:embed="rId20"/>
          <a:stretch>
            <a:fillRect/>
          </a:stretch>
        </p:blipFill>
        <p:spPr>
          <a:xfrm>
            <a:off x="5745600" y="3975480"/>
            <a:ext cx="3369240" cy="1762560"/>
          </a:xfrm>
          <a:prstGeom prst="rect">
            <a:avLst/>
          </a:prstGeom>
          <a:ln w="9360">
            <a:noFill/>
          </a:ln>
        </p:spPr>
      </p:pic>
      <p:pic>
        <p:nvPicPr>
          <p:cNvPr id="436" name="Picture 90" descr=""/>
          <p:cNvPicPr/>
          <p:nvPr/>
        </p:nvPicPr>
        <p:blipFill>
          <a:blip r:embed="rId21"/>
          <a:stretch>
            <a:fillRect/>
          </a:stretch>
        </p:blipFill>
        <p:spPr>
          <a:xfrm>
            <a:off x="7946280" y="3975480"/>
            <a:ext cx="3369240" cy="1762560"/>
          </a:xfrm>
          <a:prstGeom prst="rect">
            <a:avLst/>
          </a:prstGeom>
          <a:ln w="9360">
            <a:noFill/>
          </a:ln>
        </p:spPr>
      </p:pic>
      <p:pic>
        <p:nvPicPr>
          <p:cNvPr id="437" name="Picture 91" descr=""/>
          <p:cNvPicPr/>
          <p:nvPr/>
        </p:nvPicPr>
        <p:blipFill>
          <a:blip r:embed="rId22"/>
          <a:stretch>
            <a:fillRect/>
          </a:stretch>
        </p:blipFill>
        <p:spPr>
          <a:xfrm>
            <a:off x="8633880" y="3975480"/>
            <a:ext cx="3369240" cy="1762560"/>
          </a:xfrm>
          <a:prstGeom prst="rect">
            <a:avLst/>
          </a:prstGeom>
          <a:ln w="9360">
            <a:noFill/>
          </a:ln>
        </p:spPr>
      </p:pic>
      <p:sp>
        <p:nvSpPr>
          <p:cNvPr id="438" name="TextShape 2"/>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Cloud Platform Technologies</a:t>
            </a:r>
            <a:r>
              <a:rPr lang="en-US" sz="4800">
                <a:solidFill>
                  <a:srgbClr val="ffffff"/>
                </a:solidFill>
                <a:latin typeface="Segoe UI Light"/>
              </a:rPr>
              <a:t>
</a:t>
            </a:r>
            <a:r>
              <a:rPr lang="en-US" sz="3200">
                <a:solidFill>
                  <a:srgbClr val="ffffff"/>
                </a:solidFill>
                <a:latin typeface="Segoe UI Light"/>
              </a:rPr>
              <a:t>Data services</a:t>
            </a:r>
            <a:endParaRPr/>
          </a:p>
        </p:txBody>
      </p:sp>
      <p:sp>
        <p:nvSpPr>
          <p:cNvPr id="439" name="CustomShape 3"/>
          <p:cNvSpPr/>
          <p:nvPr/>
        </p:nvSpPr>
        <p:spPr>
          <a:xfrm>
            <a:off x="952920" y="3054240"/>
            <a:ext cx="3418560" cy="2790720"/>
          </a:xfrm>
          <a:prstGeom prst="rect">
            <a:avLst/>
          </a:prstGeom>
          <a:gradFill>
            <a:gsLst>
              <a:gs pos="0">
                <a:srgbClr val="484848"/>
              </a:gs>
              <a:gs pos="100000">
                <a:srgbClr val="505050"/>
              </a:gs>
            </a:gsLst>
            <a:lin ang="5400000"/>
          </a:gradFill>
          <a:ln w="12600">
            <a:noFill/>
          </a:ln>
        </p:spPr>
        <p:txBody>
          <a:bodyPr lIns="186480" rIns="90000" tIns="93240" bIns="45000"/>
          <a:p>
            <a:pPr algn="ctr">
              <a:lnSpc>
                <a:spcPct val="100000"/>
              </a:lnSpc>
            </a:pPr>
            <a:r>
              <a:rPr b="1" lang="en-US" sz="2040">
                <a:solidFill>
                  <a:srgbClr val="ffffff"/>
                </a:solidFill>
                <a:latin typeface="Segoe UI"/>
              </a:rPr>
              <a:t>Blobs</a:t>
            </a:r>
            <a:endParaRPr/>
          </a:p>
        </p:txBody>
      </p:sp>
      <p:sp>
        <p:nvSpPr>
          <p:cNvPr id="440" name="CustomShape 4"/>
          <p:cNvSpPr/>
          <p:nvPr/>
        </p:nvSpPr>
        <p:spPr>
          <a:xfrm>
            <a:off x="1637280" y="3740040"/>
            <a:ext cx="1760760" cy="619560"/>
          </a:xfrm>
          <a:prstGeom prst="roundRect">
            <a:avLst>
              <a:gd name="adj" fmla="val 16667"/>
            </a:avLst>
          </a:prstGeom>
          <a:solidFill>
            <a:srgbClr val="e77f00"/>
          </a:solidFill>
          <a:ln w="9360">
            <a:solidFill>
              <a:srgbClr val="ff8c00"/>
            </a:solidFill>
            <a:round/>
          </a:ln>
        </p:spPr>
      </p:sp>
      <p:sp>
        <p:nvSpPr>
          <p:cNvPr id="441" name="CustomShape 5"/>
          <p:cNvSpPr/>
          <p:nvPr/>
        </p:nvSpPr>
        <p:spPr>
          <a:xfrm>
            <a:off x="1647000" y="3757680"/>
            <a:ext cx="1750680" cy="602280"/>
          </a:xfrm>
          <a:prstGeom prst="rect">
            <a:avLst/>
          </a:prstGeom>
          <a:noFill/>
          <a:ln w="10800">
            <a:noFill/>
          </a:ln>
        </p:spPr>
        <p:txBody>
          <a:bodyPr lIns="90000" rIns="90000" tIns="45000" bIns="45000" anchor="ctr"/>
          <a:p>
            <a:pPr algn="ctr">
              <a:lnSpc>
                <a:spcPct val="100000"/>
              </a:lnSpc>
            </a:pPr>
            <a:r>
              <a:rPr b="1" lang="en-US" sz="1230">
                <a:solidFill>
                  <a:srgbClr val="ffffff"/>
                </a:solidFill>
                <a:latin typeface="Segoe UI"/>
                <a:ea typeface="Segoe UI"/>
              </a:rPr>
              <a:t>100011010011110111110110</a:t>
            </a:r>
            <a:endParaRPr/>
          </a:p>
        </p:txBody>
      </p:sp>
      <p:sp>
        <p:nvSpPr>
          <p:cNvPr id="442" name="CustomShape 6"/>
          <p:cNvSpPr/>
          <p:nvPr/>
        </p:nvSpPr>
        <p:spPr>
          <a:xfrm>
            <a:off x="1844280" y="3895560"/>
            <a:ext cx="1760760" cy="619560"/>
          </a:xfrm>
          <a:prstGeom prst="roundRect">
            <a:avLst>
              <a:gd name="adj" fmla="val 16667"/>
            </a:avLst>
          </a:prstGeom>
          <a:solidFill>
            <a:srgbClr val="e77f00"/>
          </a:solidFill>
          <a:ln w="9360">
            <a:solidFill>
              <a:srgbClr val="ff8c00"/>
            </a:solidFill>
            <a:round/>
          </a:ln>
        </p:spPr>
      </p:sp>
      <p:sp>
        <p:nvSpPr>
          <p:cNvPr id="443" name="CustomShape 7"/>
          <p:cNvSpPr/>
          <p:nvPr/>
        </p:nvSpPr>
        <p:spPr>
          <a:xfrm>
            <a:off x="1854360" y="3912840"/>
            <a:ext cx="1750680" cy="602280"/>
          </a:xfrm>
          <a:prstGeom prst="rect">
            <a:avLst/>
          </a:prstGeom>
          <a:noFill/>
          <a:ln>
            <a:noFill/>
          </a:ln>
        </p:spPr>
        <p:txBody>
          <a:bodyPr lIns="90000" rIns="90000" tIns="45000" bIns="45000" anchor="ctr"/>
          <a:p>
            <a:pPr algn="ctr">
              <a:lnSpc>
                <a:spcPct val="100000"/>
              </a:lnSpc>
            </a:pPr>
            <a:r>
              <a:rPr b="1" lang="en-US" sz="1230">
                <a:solidFill>
                  <a:srgbClr val="ffffff"/>
                </a:solidFill>
                <a:latin typeface="Segoe UI"/>
                <a:ea typeface="Segoe UI"/>
              </a:rPr>
              <a:t>100011010011110111110110</a:t>
            </a:r>
            <a:endParaRPr/>
          </a:p>
        </p:txBody>
      </p:sp>
      <p:sp>
        <p:nvSpPr>
          <p:cNvPr id="444" name="CustomShape 8"/>
          <p:cNvSpPr/>
          <p:nvPr/>
        </p:nvSpPr>
        <p:spPr>
          <a:xfrm>
            <a:off x="2051640" y="4051080"/>
            <a:ext cx="1760760" cy="619560"/>
          </a:xfrm>
          <a:prstGeom prst="roundRect">
            <a:avLst>
              <a:gd name="adj" fmla="val 16667"/>
            </a:avLst>
          </a:prstGeom>
          <a:solidFill>
            <a:srgbClr val="e77f00"/>
          </a:solidFill>
          <a:ln w="9360">
            <a:solidFill>
              <a:srgbClr val="ff8c00"/>
            </a:solidFill>
            <a:round/>
          </a:ln>
        </p:spPr>
      </p:sp>
      <p:sp>
        <p:nvSpPr>
          <p:cNvPr id="445" name="CustomShape 9"/>
          <p:cNvSpPr/>
          <p:nvPr/>
        </p:nvSpPr>
        <p:spPr>
          <a:xfrm>
            <a:off x="2061720" y="4068360"/>
            <a:ext cx="1750680" cy="602280"/>
          </a:xfrm>
          <a:prstGeom prst="rect">
            <a:avLst/>
          </a:prstGeom>
          <a:noFill/>
          <a:ln>
            <a:noFill/>
          </a:ln>
        </p:spPr>
        <p:txBody>
          <a:bodyPr lIns="90000" rIns="90000" tIns="45000" bIns="45000" anchor="ctr"/>
          <a:p>
            <a:pPr algn="ctr">
              <a:lnSpc>
                <a:spcPct val="100000"/>
              </a:lnSpc>
            </a:pPr>
            <a:r>
              <a:rPr b="1" lang="en-US" sz="1530">
                <a:solidFill>
                  <a:srgbClr val="ffffff"/>
                </a:solidFill>
                <a:latin typeface="Segoe UI"/>
                <a:ea typeface="Segoe UI"/>
              </a:rPr>
              <a:t>100011010011110111110110</a:t>
            </a:r>
            <a:endParaRPr/>
          </a:p>
        </p:txBody>
      </p:sp>
      <p:sp>
        <p:nvSpPr>
          <p:cNvPr id="446" name="CustomShape 10"/>
          <p:cNvSpPr/>
          <p:nvPr/>
        </p:nvSpPr>
        <p:spPr>
          <a:xfrm>
            <a:off x="4662000" y="3071520"/>
            <a:ext cx="3418560" cy="2790720"/>
          </a:xfrm>
          <a:prstGeom prst="rect">
            <a:avLst/>
          </a:prstGeom>
          <a:gradFill>
            <a:gsLst>
              <a:gs pos="0">
                <a:srgbClr val="484848"/>
              </a:gs>
              <a:gs pos="100000">
                <a:srgbClr val="505050"/>
              </a:gs>
            </a:gsLst>
            <a:lin ang="5400000"/>
          </a:gradFill>
          <a:ln w="12600">
            <a:noFill/>
          </a:ln>
        </p:spPr>
        <p:txBody>
          <a:bodyPr lIns="186480" rIns="90000" tIns="93240" bIns="45000"/>
          <a:p>
            <a:pPr algn="ctr">
              <a:lnSpc>
                <a:spcPct val="100000"/>
              </a:lnSpc>
            </a:pPr>
            <a:r>
              <a:rPr b="1" lang="en-US" sz="2040">
                <a:solidFill>
                  <a:srgbClr val="ffffff"/>
                </a:solidFill>
                <a:latin typeface="Segoe UI"/>
              </a:rPr>
              <a:t>Relational</a:t>
            </a:r>
            <a:endParaRPr/>
          </a:p>
        </p:txBody>
      </p:sp>
      <p:sp>
        <p:nvSpPr>
          <p:cNvPr id="447" name="CustomShape 11"/>
          <p:cNvSpPr/>
          <p:nvPr/>
        </p:nvSpPr>
        <p:spPr>
          <a:xfrm>
            <a:off x="5456160" y="3754800"/>
            <a:ext cx="1644480" cy="621360"/>
          </a:xfrm>
          <a:prstGeom prst="rect">
            <a:avLst/>
          </a:prstGeom>
          <a:solidFill>
            <a:srgbClr val="a3008f"/>
          </a:solidFill>
          <a:ln>
            <a:noFill/>
          </a:ln>
        </p:spPr>
      </p:sp>
      <p:sp>
        <p:nvSpPr>
          <p:cNvPr id="448" name="Line 12"/>
          <p:cNvSpPr/>
          <p:nvPr/>
        </p:nvSpPr>
        <p:spPr>
          <a:xfrm>
            <a:off x="5456160" y="3879000"/>
            <a:ext cx="1644840" cy="1080"/>
          </a:xfrm>
          <a:prstGeom prst="line">
            <a:avLst/>
          </a:prstGeom>
          <a:ln w="19080">
            <a:solidFill>
              <a:srgbClr val="000000"/>
            </a:solidFill>
            <a:round/>
          </a:ln>
        </p:spPr>
      </p:sp>
      <p:sp>
        <p:nvSpPr>
          <p:cNvPr id="449" name="Line 13"/>
          <p:cNvSpPr/>
          <p:nvPr/>
        </p:nvSpPr>
        <p:spPr>
          <a:xfrm>
            <a:off x="5456160" y="4003200"/>
            <a:ext cx="1644840" cy="1440"/>
          </a:xfrm>
          <a:prstGeom prst="line">
            <a:avLst/>
          </a:prstGeom>
          <a:ln w="19080">
            <a:solidFill>
              <a:srgbClr val="000000"/>
            </a:solidFill>
            <a:round/>
          </a:ln>
        </p:spPr>
      </p:sp>
      <p:sp>
        <p:nvSpPr>
          <p:cNvPr id="450" name="Line 14"/>
          <p:cNvSpPr/>
          <p:nvPr/>
        </p:nvSpPr>
        <p:spPr>
          <a:xfrm>
            <a:off x="5456160" y="4127760"/>
            <a:ext cx="1644840" cy="1080"/>
          </a:xfrm>
          <a:prstGeom prst="line">
            <a:avLst/>
          </a:prstGeom>
          <a:ln w="19080">
            <a:solidFill>
              <a:srgbClr val="000000"/>
            </a:solidFill>
            <a:round/>
          </a:ln>
        </p:spPr>
      </p:sp>
      <p:sp>
        <p:nvSpPr>
          <p:cNvPr id="451" name="Line 15"/>
          <p:cNvSpPr/>
          <p:nvPr/>
        </p:nvSpPr>
        <p:spPr>
          <a:xfrm>
            <a:off x="5456160" y="4251960"/>
            <a:ext cx="1644840" cy="1440"/>
          </a:xfrm>
          <a:prstGeom prst="line">
            <a:avLst/>
          </a:prstGeom>
          <a:ln w="19080">
            <a:solidFill>
              <a:srgbClr val="000000"/>
            </a:solidFill>
            <a:round/>
          </a:ln>
        </p:spPr>
      </p:sp>
      <p:sp>
        <p:nvSpPr>
          <p:cNvPr id="452" name="Line 16"/>
          <p:cNvSpPr/>
          <p:nvPr/>
        </p:nvSpPr>
        <p:spPr>
          <a:xfrm flipH="1">
            <a:off x="5689800" y="3755160"/>
            <a:ext cx="2520" cy="621720"/>
          </a:xfrm>
          <a:prstGeom prst="line">
            <a:avLst/>
          </a:prstGeom>
          <a:ln w="19080">
            <a:solidFill>
              <a:srgbClr val="000000"/>
            </a:solidFill>
            <a:round/>
          </a:ln>
        </p:spPr>
      </p:sp>
      <p:sp>
        <p:nvSpPr>
          <p:cNvPr id="453" name="Line 17"/>
          <p:cNvSpPr/>
          <p:nvPr/>
        </p:nvSpPr>
        <p:spPr>
          <a:xfrm flipH="1">
            <a:off x="5925960" y="3754440"/>
            <a:ext cx="2520" cy="621720"/>
          </a:xfrm>
          <a:prstGeom prst="line">
            <a:avLst/>
          </a:prstGeom>
          <a:ln w="19080">
            <a:solidFill>
              <a:srgbClr val="000000"/>
            </a:solidFill>
            <a:round/>
          </a:ln>
        </p:spPr>
      </p:sp>
      <p:sp>
        <p:nvSpPr>
          <p:cNvPr id="454" name="Line 18"/>
          <p:cNvSpPr/>
          <p:nvPr/>
        </p:nvSpPr>
        <p:spPr>
          <a:xfrm flipH="1">
            <a:off x="6162120" y="3753720"/>
            <a:ext cx="2880" cy="622080"/>
          </a:xfrm>
          <a:prstGeom prst="line">
            <a:avLst/>
          </a:prstGeom>
          <a:ln w="19080">
            <a:solidFill>
              <a:srgbClr val="000000"/>
            </a:solidFill>
            <a:round/>
          </a:ln>
        </p:spPr>
      </p:sp>
      <p:sp>
        <p:nvSpPr>
          <p:cNvPr id="455" name="Line 19"/>
          <p:cNvSpPr/>
          <p:nvPr/>
        </p:nvSpPr>
        <p:spPr>
          <a:xfrm flipH="1">
            <a:off x="6398640" y="3753000"/>
            <a:ext cx="2520" cy="622080"/>
          </a:xfrm>
          <a:prstGeom prst="line">
            <a:avLst/>
          </a:prstGeom>
          <a:ln w="19080">
            <a:solidFill>
              <a:srgbClr val="000000"/>
            </a:solidFill>
            <a:round/>
          </a:ln>
        </p:spPr>
      </p:sp>
      <p:sp>
        <p:nvSpPr>
          <p:cNvPr id="456" name="Line 20"/>
          <p:cNvSpPr/>
          <p:nvPr/>
        </p:nvSpPr>
        <p:spPr>
          <a:xfrm flipH="1">
            <a:off x="6634800" y="3752280"/>
            <a:ext cx="2520" cy="622080"/>
          </a:xfrm>
          <a:prstGeom prst="line">
            <a:avLst/>
          </a:prstGeom>
          <a:ln w="19080">
            <a:solidFill>
              <a:srgbClr val="000000"/>
            </a:solidFill>
            <a:round/>
          </a:ln>
        </p:spPr>
      </p:sp>
      <p:sp>
        <p:nvSpPr>
          <p:cNvPr id="457" name="Line 21"/>
          <p:cNvSpPr/>
          <p:nvPr/>
        </p:nvSpPr>
        <p:spPr>
          <a:xfrm flipH="1">
            <a:off x="6870960" y="3751920"/>
            <a:ext cx="2880" cy="621720"/>
          </a:xfrm>
          <a:prstGeom prst="line">
            <a:avLst/>
          </a:prstGeom>
          <a:ln w="19080">
            <a:solidFill>
              <a:srgbClr val="000000"/>
            </a:solidFill>
            <a:round/>
          </a:ln>
        </p:spPr>
      </p:sp>
      <p:sp>
        <p:nvSpPr>
          <p:cNvPr id="458" name="CustomShape 22"/>
          <p:cNvSpPr/>
          <p:nvPr/>
        </p:nvSpPr>
        <p:spPr>
          <a:xfrm>
            <a:off x="5663520" y="3909960"/>
            <a:ext cx="1644480" cy="621360"/>
          </a:xfrm>
          <a:prstGeom prst="rect">
            <a:avLst/>
          </a:prstGeom>
          <a:solidFill>
            <a:srgbClr val="a3008f"/>
          </a:solidFill>
          <a:ln>
            <a:noFill/>
          </a:ln>
        </p:spPr>
      </p:sp>
      <p:sp>
        <p:nvSpPr>
          <p:cNvPr id="459" name="Line 23"/>
          <p:cNvSpPr/>
          <p:nvPr/>
        </p:nvSpPr>
        <p:spPr>
          <a:xfrm>
            <a:off x="5663160" y="4034160"/>
            <a:ext cx="1644840" cy="1440"/>
          </a:xfrm>
          <a:prstGeom prst="line">
            <a:avLst/>
          </a:prstGeom>
          <a:ln w="19080">
            <a:solidFill>
              <a:srgbClr val="000000"/>
            </a:solidFill>
            <a:round/>
          </a:ln>
        </p:spPr>
      </p:sp>
      <p:sp>
        <p:nvSpPr>
          <p:cNvPr id="460" name="Line 24"/>
          <p:cNvSpPr/>
          <p:nvPr/>
        </p:nvSpPr>
        <p:spPr>
          <a:xfrm>
            <a:off x="5663160" y="4158720"/>
            <a:ext cx="1644840" cy="1440"/>
          </a:xfrm>
          <a:prstGeom prst="line">
            <a:avLst/>
          </a:prstGeom>
          <a:ln w="19080">
            <a:solidFill>
              <a:srgbClr val="000000"/>
            </a:solidFill>
            <a:round/>
          </a:ln>
        </p:spPr>
      </p:sp>
      <p:sp>
        <p:nvSpPr>
          <p:cNvPr id="461" name="Line 25"/>
          <p:cNvSpPr/>
          <p:nvPr/>
        </p:nvSpPr>
        <p:spPr>
          <a:xfrm>
            <a:off x="5663160" y="4282920"/>
            <a:ext cx="1644840" cy="1440"/>
          </a:xfrm>
          <a:prstGeom prst="line">
            <a:avLst/>
          </a:prstGeom>
          <a:ln w="19080">
            <a:solidFill>
              <a:srgbClr val="000000"/>
            </a:solidFill>
            <a:round/>
          </a:ln>
        </p:spPr>
      </p:sp>
      <p:sp>
        <p:nvSpPr>
          <p:cNvPr id="462" name="Line 26"/>
          <p:cNvSpPr/>
          <p:nvPr/>
        </p:nvSpPr>
        <p:spPr>
          <a:xfrm>
            <a:off x="5663160" y="4407480"/>
            <a:ext cx="1644840" cy="1440"/>
          </a:xfrm>
          <a:prstGeom prst="line">
            <a:avLst/>
          </a:prstGeom>
          <a:ln w="19080">
            <a:solidFill>
              <a:srgbClr val="000000"/>
            </a:solidFill>
            <a:round/>
          </a:ln>
        </p:spPr>
      </p:sp>
      <p:sp>
        <p:nvSpPr>
          <p:cNvPr id="463" name="Line 27"/>
          <p:cNvSpPr/>
          <p:nvPr/>
        </p:nvSpPr>
        <p:spPr>
          <a:xfrm flipH="1">
            <a:off x="5896800" y="3910680"/>
            <a:ext cx="2880" cy="621720"/>
          </a:xfrm>
          <a:prstGeom prst="line">
            <a:avLst/>
          </a:prstGeom>
          <a:ln w="19080">
            <a:solidFill>
              <a:srgbClr val="000000"/>
            </a:solidFill>
            <a:round/>
          </a:ln>
        </p:spPr>
      </p:sp>
      <p:sp>
        <p:nvSpPr>
          <p:cNvPr id="464" name="Line 28"/>
          <p:cNvSpPr/>
          <p:nvPr/>
        </p:nvSpPr>
        <p:spPr>
          <a:xfrm flipH="1">
            <a:off x="6133320" y="3909960"/>
            <a:ext cx="2520" cy="621720"/>
          </a:xfrm>
          <a:prstGeom prst="line">
            <a:avLst/>
          </a:prstGeom>
          <a:ln w="19080">
            <a:solidFill>
              <a:srgbClr val="000000"/>
            </a:solidFill>
            <a:round/>
          </a:ln>
        </p:spPr>
      </p:sp>
      <p:sp>
        <p:nvSpPr>
          <p:cNvPr id="465" name="Line 29"/>
          <p:cNvSpPr/>
          <p:nvPr/>
        </p:nvSpPr>
        <p:spPr>
          <a:xfrm flipH="1">
            <a:off x="6369480" y="3909240"/>
            <a:ext cx="2520" cy="621720"/>
          </a:xfrm>
          <a:prstGeom prst="line">
            <a:avLst/>
          </a:prstGeom>
          <a:ln w="19080">
            <a:solidFill>
              <a:srgbClr val="000000"/>
            </a:solidFill>
            <a:round/>
          </a:ln>
        </p:spPr>
      </p:sp>
      <p:sp>
        <p:nvSpPr>
          <p:cNvPr id="466" name="Line 30"/>
          <p:cNvSpPr/>
          <p:nvPr/>
        </p:nvSpPr>
        <p:spPr>
          <a:xfrm flipH="1">
            <a:off x="6605640" y="3908520"/>
            <a:ext cx="2880" cy="621720"/>
          </a:xfrm>
          <a:prstGeom prst="line">
            <a:avLst/>
          </a:prstGeom>
          <a:ln w="19080">
            <a:solidFill>
              <a:srgbClr val="000000"/>
            </a:solidFill>
            <a:round/>
          </a:ln>
        </p:spPr>
      </p:sp>
      <p:sp>
        <p:nvSpPr>
          <p:cNvPr id="467" name="Line 31"/>
          <p:cNvSpPr/>
          <p:nvPr/>
        </p:nvSpPr>
        <p:spPr>
          <a:xfrm flipH="1">
            <a:off x="6842160" y="3907800"/>
            <a:ext cx="2520" cy="621720"/>
          </a:xfrm>
          <a:prstGeom prst="line">
            <a:avLst/>
          </a:prstGeom>
          <a:ln w="19080">
            <a:solidFill>
              <a:srgbClr val="000000"/>
            </a:solidFill>
            <a:round/>
          </a:ln>
        </p:spPr>
      </p:sp>
      <p:sp>
        <p:nvSpPr>
          <p:cNvPr id="468" name="Line 32"/>
          <p:cNvSpPr/>
          <p:nvPr/>
        </p:nvSpPr>
        <p:spPr>
          <a:xfrm flipH="1">
            <a:off x="7078320" y="3907080"/>
            <a:ext cx="2520" cy="622080"/>
          </a:xfrm>
          <a:prstGeom prst="line">
            <a:avLst/>
          </a:prstGeom>
          <a:ln w="19080">
            <a:solidFill>
              <a:srgbClr val="000000"/>
            </a:solidFill>
            <a:round/>
          </a:ln>
        </p:spPr>
      </p:sp>
      <p:sp>
        <p:nvSpPr>
          <p:cNvPr id="469" name="CustomShape 33"/>
          <p:cNvSpPr/>
          <p:nvPr/>
        </p:nvSpPr>
        <p:spPr>
          <a:xfrm>
            <a:off x="5870520" y="4065480"/>
            <a:ext cx="1644480" cy="621360"/>
          </a:xfrm>
          <a:prstGeom prst="rect">
            <a:avLst/>
          </a:prstGeom>
          <a:solidFill>
            <a:srgbClr val="a3008f"/>
          </a:solidFill>
          <a:ln>
            <a:noFill/>
          </a:ln>
        </p:spPr>
      </p:sp>
      <p:sp>
        <p:nvSpPr>
          <p:cNvPr id="470" name="Line 34"/>
          <p:cNvSpPr/>
          <p:nvPr/>
        </p:nvSpPr>
        <p:spPr>
          <a:xfrm>
            <a:off x="5870520" y="4189680"/>
            <a:ext cx="1644840" cy="1440"/>
          </a:xfrm>
          <a:prstGeom prst="line">
            <a:avLst/>
          </a:prstGeom>
          <a:ln w="19080">
            <a:solidFill>
              <a:srgbClr val="000000"/>
            </a:solidFill>
            <a:round/>
          </a:ln>
        </p:spPr>
      </p:sp>
      <p:sp>
        <p:nvSpPr>
          <p:cNvPr id="471" name="Line 35"/>
          <p:cNvSpPr/>
          <p:nvPr/>
        </p:nvSpPr>
        <p:spPr>
          <a:xfrm>
            <a:off x="5870520" y="4314240"/>
            <a:ext cx="1644840" cy="1080"/>
          </a:xfrm>
          <a:prstGeom prst="line">
            <a:avLst/>
          </a:prstGeom>
          <a:ln w="19080">
            <a:solidFill>
              <a:srgbClr val="000000"/>
            </a:solidFill>
            <a:round/>
          </a:ln>
        </p:spPr>
      </p:sp>
      <p:sp>
        <p:nvSpPr>
          <p:cNvPr id="472" name="Line 36"/>
          <p:cNvSpPr/>
          <p:nvPr/>
        </p:nvSpPr>
        <p:spPr>
          <a:xfrm>
            <a:off x="5870520" y="4438440"/>
            <a:ext cx="1644840" cy="1440"/>
          </a:xfrm>
          <a:prstGeom prst="line">
            <a:avLst/>
          </a:prstGeom>
          <a:ln w="19080">
            <a:solidFill>
              <a:srgbClr val="000000"/>
            </a:solidFill>
            <a:round/>
          </a:ln>
        </p:spPr>
      </p:sp>
      <p:sp>
        <p:nvSpPr>
          <p:cNvPr id="473" name="Line 37"/>
          <p:cNvSpPr/>
          <p:nvPr/>
        </p:nvSpPr>
        <p:spPr>
          <a:xfrm>
            <a:off x="5870520" y="4563000"/>
            <a:ext cx="1644840" cy="1080"/>
          </a:xfrm>
          <a:prstGeom prst="line">
            <a:avLst/>
          </a:prstGeom>
          <a:ln w="19080">
            <a:solidFill>
              <a:srgbClr val="000000"/>
            </a:solidFill>
            <a:round/>
          </a:ln>
        </p:spPr>
      </p:sp>
      <p:sp>
        <p:nvSpPr>
          <p:cNvPr id="474" name="Line 38"/>
          <p:cNvSpPr/>
          <p:nvPr/>
        </p:nvSpPr>
        <p:spPr>
          <a:xfrm flipH="1">
            <a:off x="6104160" y="4066200"/>
            <a:ext cx="2520" cy="621720"/>
          </a:xfrm>
          <a:prstGeom prst="line">
            <a:avLst/>
          </a:prstGeom>
          <a:ln w="19080">
            <a:solidFill>
              <a:srgbClr val="000000"/>
            </a:solidFill>
            <a:round/>
          </a:ln>
        </p:spPr>
      </p:sp>
      <p:sp>
        <p:nvSpPr>
          <p:cNvPr id="475" name="Line 39"/>
          <p:cNvSpPr/>
          <p:nvPr/>
        </p:nvSpPr>
        <p:spPr>
          <a:xfrm flipH="1">
            <a:off x="6340320" y="4065480"/>
            <a:ext cx="2520" cy="621720"/>
          </a:xfrm>
          <a:prstGeom prst="line">
            <a:avLst/>
          </a:prstGeom>
          <a:ln w="19080">
            <a:solidFill>
              <a:srgbClr val="000000"/>
            </a:solidFill>
            <a:round/>
          </a:ln>
        </p:spPr>
      </p:sp>
      <p:sp>
        <p:nvSpPr>
          <p:cNvPr id="476" name="Line 40"/>
          <p:cNvSpPr/>
          <p:nvPr/>
        </p:nvSpPr>
        <p:spPr>
          <a:xfrm flipH="1">
            <a:off x="6576840" y="4064760"/>
            <a:ext cx="2520" cy="621720"/>
          </a:xfrm>
          <a:prstGeom prst="line">
            <a:avLst/>
          </a:prstGeom>
          <a:ln w="19080">
            <a:solidFill>
              <a:srgbClr val="000000"/>
            </a:solidFill>
            <a:round/>
          </a:ln>
        </p:spPr>
      </p:sp>
      <p:sp>
        <p:nvSpPr>
          <p:cNvPr id="477" name="Line 41"/>
          <p:cNvSpPr/>
          <p:nvPr/>
        </p:nvSpPr>
        <p:spPr>
          <a:xfrm flipH="1">
            <a:off x="6813000" y="4064040"/>
            <a:ext cx="2520" cy="621720"/>
          </a:xfrm>
          <a:prstGeom prst="line">
            <a:avLst/>
          </a:prstGeom>
          <a:ln w="19080">
            <a:solidFill>
              <a:srgbClr val="000000"/>
            </a:solidFill>
            <a:round/>
          </a:ln>
        </p:spPr>
      </p:sp>
      <p:sp>
        <p:nvSpPr>
          <p:cNvPr id="478" name="Line 42"/>
          <p:cNvSpPr/>
          <p:nvPr/>
        </p:nvSpPr>
        <p:spPr>
          <a:xfrm flipH="1">
            <a:off x="7049160" y="4063320"/>
            <a:ext cx="2520" cy="621720"/>
          </a:xfrm>
          <a:prstGeom prst="line">
            <a:avLst/>
          </a:prstGeom>
          <a:ln w="19080">
            <a:solidFill>
              <a:srgbClr val="000000"/>
            </a:solidFill>
            <a:round/>
          </a:ln>
        </p:spPr>
      </p:sp>
      <p:sp>
        <p:nvSpPr>
          <p:cNvPr id="479" name="Line 43"/>
          <p:cNvSpPr/>
          <p:nvPr/>
        </p:nvSpPr>
        <p:spPr>
          <a:xfrm flipH="1">
            <a:off x="7285320" y="4062600"/>
            <a:ext cx="2880" cy="621720"/>
          </a:xfrm>
          <a:prstGeom prst="line">
            <a:avLst/>
          </a:prstGeom>
          <a:ln w="19080">
            <a:solidFill>
              <a:srgbClr val="000000"/>
            </a:solidFill>
            <a:round/>
          </a:ln>
        </p:spPr>
      </p:sp>
      <p:sp>
        <p:nvSpPr>
          <p:cNvPr id="480" name="CustomShape 44"/>
          <p:cNvSpPr/>
          <p:nvPr/>
        </p:nvSpPr>
        <p:spPr>
          <a:xfrm>
            <a:off x="8390160" y="3071520"/>
            <a:ext cx="3418560" cy="2790720"/>
          </a:xfrm>
          <a:prstGeom prst="rect">
            <a:avLst/>
          </a:prstGeom>
          <a:gradFill>
            <a:gsLst>
              <a:gs pos="0">
                <a:srgbClr val="484848"/>
              </a:gs>
              <a:gs pos="100000">
                <a:srgbClr val="505050"/>
              </a:gs>
            </a:gsLst>
            <a:lin ang="5400000"/>
          </a:gradFill>
          <a:ln w="12600">
            <a:noFill/>
          </a:ln>
        </p:spPr>
        <p:txBody>
          <a:bodyPr lIns="186480" rIns="90000" tIns="93240" bIns="45000"/>
          <a:p>
            <a:pPr algn="ctr">
              <a:lnSpc>
                <a:spcPct val="100000"/>
              </a:lnSpc>
            </a:pPr>
            <a:r>
              <a:rPr b="1" lang="en-US" sz="2040">
                <a:solidFill>
                  <a:srgbClr val="ffffff"/>
                </a:solidFill>
                <a:latin typeface="Segoe UI"/>
              </a:rPr>
              <a:t>NoSQL</a:t>
            </a:r>
            <a:endParaRPr/>
          </a:p>
        </p:txBody>
      </p:sp>
      <p:sp>
        <p:nvSpPr>
          <p:cNvPr id="481" name="CustomShape 45"/>
          <p:cNvSpPr/>
          <p:nvPr/>
        </p:nvSpPr>
        <p:spPr>
          <a:xfrm>
            <a:off x="8916120" y="3753000"/>
            <a:ext cx="1248480" cy="931320"/>
          </a:xfrm>
          <a:prstGeom prst="rect">
            <a:avLst/>
          </a:prstGeom>
          <a:solidFill>
            <a:srgbClr val="5104a7"/>
          </a:solidFill>
          <a:ln w="9360">
            <a:solidFill>
              <a:srgbClr val="5c2d91"/>
            </a:solidFill>
            <a:round/>
          </a:ln>
        </p:spPr>
      </p:sp>
      <p:sp>
        <p:nvSpPr>
          <p:cNvPr id="482" name="CustomShape 46"/>
          <p:cNvSpPr/>
          <p:nvPr/>
        </p:nvSpPr>
        <p:spPr>
          <a:xfrm>
            <a:off x="8994240" y="4041000"/>
            <a:ext cx="556920" cy="158040"/>
          </a:xfrm>
          <a:prstGeom prst="rect">
            <a:avLst/>
          </a:prstGeom>
          <a:solidFill>
            <a:srgbClr val="e77f00"/>
          </a:solidFill>
          <a:ln>
            <a:noFill/>
          </a:ln>
        </p:spPr>
      </p:sp>
      <p:sp>
        <p:nvSpPr>
          <p:cNvPr id="483" name="CustomShape 47"/>
          <p:cNvSpPr/>
          <p:nvPr/>
        </p:nvSpPr>
        <p:spPr>
          <a:xfrm>
            <a:off x="8994240" y="3828600"/>
            <a:ext cx="668880" cy="151560"/>
          </a:xfrm>
          <a:prstGeom prst="rect">
            <a:avLst/>
          </a:prstGeom>
          <a:solidFill>
            <a:srgbClr val="e77f00"/>
          </a:solidFill>
          <a:ln>
            <a:noFill/>
          </a:ln>
        </p:spPr>
      </p:sp>
      <p:sp>
        <p:nvSpPr>
          <p:cNvPr id="484" name="CustomShape 48"/>
          <p:cNvSpPr/>
          <p:nvPr/>
        </p:nvSpPr>
        <p:spPr>
          <a:xfrm>
            <a:off x="8994240" y="4257360"/>
            <a:ext cx="914040" cy="151560"/>
          </a:xfrm>
          <a:prstGeom prst="rect">
            <a:avLst/>
          </a:prstGeom>
          <a:solidFill>
            <a:srgbClr val="e77f00"/>
          </a:solidFill>
          <a:ln>
            <a:noFill/>
          </a:ln>
        </p:spPr>
      </p:sp>
      <p:sp>
        <p:nvSpPr>
          <p:cNvPr id="485" name="CustomShape 49"/>
          <p:cNvSpPr/>
          <p:nvPr/>
        </p:nvSpPr>
        <p:spPr>
          <a:xfrm>
            <a:off x="8994240" y="4461840"/>
            <a:ext cx="1089360" cy="151560"/>
          </a:xfrm>
          <a:prstGeom prst="rect">
            <a:avLst/>
          </a:prstGeom>
          <a:solidFill>
            <a:srgbClr val="e77f00"/>
          </a:solidFill>
          <a:ln>
            <a:noFill/>
          </a:ln>
        </p:spPr>
      </p:sp>
      <p:sp>
        <p:nvSpPr>
          <p:cNvPr id="486" name="CustomShape 50"/>
          <p:cNvSpPr/>
          <p:nvPr/>
        </p:nvSpPr>
        <p:spPr>
          <a:xfrm>
            <a:off x="10258200" y="3753000"/>
            <a:ext cx="983160" cy="931320"/>
          </a:xfrm>
          <a:prstGeom prst="rect">
            <a:avLst/>
          </a:prstGeom>
          <a:solidFill>
            <a:srgbClr val="5104a7"/>
          </a:solidFill>
          <a:ln w="9360">
            <a:solidFill>
              <a:srgbClr val="5c2d91"/>
            </a:solidFill>
            <a:round/>
          </a:ln>
        </p:spPr>
      </p:sp>
      <p:sp>
        <p:nvSpPr>
          <p:cNvPr id="487" name="CustomShape 51"/>
          <p:cNvSpPr/>
          <p:nvPr/>
        </p:nvSpPr>
        <p:spPr>
          <a:xfrm>
            <a:off x="10336680" y="4041000"/>
            <a:ext cx="839160" cy="158040"/>
          </a:xfrm>
          <a:prstGeom prst="rect">
            <a:avLst/>
          </a:prstGeom>
          <a:solidFill>
            <a:srgbClr val="e77f00"/>
          </a:solidFill>
          <a:ln>
            <a:noFill/>
          </a:ln>
        </p:spPr>
      </p:sp>
      <p:sp>
        <p:nvSpPr>
          <p:cNvPr id="488" name="CustomShape 52"/>
          <p:cNvSpPr/>
          <p:nvPr/>
        </p:nvSpPr>
        <p:spPr>
          <a:xfrm>
            <a:off x="10336680" y="3828600"/>
            <a:ext cx="516960" cy="151560"/>
          </a:xfrm>
          <a:prstGeom prst="rect">
            <a:avLst/>
          </a:prstGeom>
          <a:solidFill>
            <a:srgbClr val="e77f00"/>
          </a:solidFill>
          <a:ln>
            <a:noFill/>
          </a:ln>
        </p:spPr>
      </p:sp>
      <p:sp>
        <p:nvSpPr>
          <p:cNvPr id="489" name="CustomShape 53"/>
          <p:cNvSpPr/>
          <p:nvPr/>
        </p:nvSpPr>
        <p:spPr>
          <a:xfrm>
            <a:off x="10336680" y="4257360"/>
            <a:ext cx="839160" cy="151560"/>
          </a:xfrm>
          <a:prstGeom prst="rect">
            <a:avLst/>
          </a:prstGeom>
          <a:solidFill>
            <a:srgbClr val="e77f00"/>
          </a:solidFill>
          <a:ln>
            <a:noFill/>
          </a:ln>
        </p:spPr>
      </p:sp>
      <p:sp>
        <p:nvSpPr>
          <p:cNvPr id="490" name="CustomShape 54"/>
          <p:cNvSpPr/>
          <p:nvPr/>
        </p:nvSpPr>
        <p:spPr>
          <a:xfrm>
            <a:off x="10336680" y="4461840"/>
            <a:ext cx="697680" cy="151560"/>
          </a:xfrm>
          <a:prstGeom prst="rect">
            <a:avLst/>
          </a:prstGeom>
          <a:solidFill>
            <a:srgbClr val="e77f00"/>
          </a:solidFill>
          <a:ln>
            <a:noFill/>
          </a:ln>
        </p:spPr>
      </p:sp>
      <p:sp>
        <p:nvSpPr>
          <p:cNvPr id="491" name="CustomShape 55"/>
          <p:cNvSpPr/>
          <p:nvPr/>
        </p:nvSpPr>
        <p:spPr>
          <a:xfrm rot="5400000">
            <a:off x="8132040" y="4583160"/>
            <a:ext cx="211680" cy="2971440"/>
          </a:xfrm>
          <a:prstGeom prst="leftBracket">
            <a:avLst>
              <a:gd name="adj" fmla="val 0"/>
            </a:avLst>
          </a:prstGeom>
          <a:noFill/>
          <a:ln w="10800">
            <a:solidFill>
              <a:srgbClr val="ff8c00"/>
            </a:solidFill>
            <a:round/>
          </a:ln>
        </p:spPr>
      </p:sp>
      <p:sp>
        <p:nvSpPr>
          <p:cNvPr id="492" name="Line 56"/>
          <p:cNvSpPr/>
          <p:nvPr/>
        </p:nvSpPr>
        <p:spPr>
          <a:xfrm flipH="1">
            <a:off x="7323840" y="5313240"/>
            <a:ext cx="2520" cy="649440"/>
          </a:xfrm>
          <a:prstGeom prst="line">
            <a:avLst/>
          </a:prstGeom>
          <a:ln w="10800">
            <a:solidFill>
              <a:srgbClr val="ff8c00"/>
            </a:solidFill>
            <a:round/>
            <a:headEnd len="med" type="oval" w="med"/>
          </a:ln>
        </p:spPr>
      </p:sp>
      <p:sp>
        <p:nvSpPr>
          <p:cNvPr id="493" name="Line 57"/>
          <p:cNvSpPr/>
          <p:nvPr/>
        </p:nvSpPr>
        <p:spPr>
          <a:xfrm flipH="1">
            <a:off x="9111240" y="5317560"/>
            <a:ext cx="2520" cy="649440"/>
          </a:xfrm>
          <a:prstGeom prst="line">
            <a:avLst/>
          </a:prstGeom>
          <a:ln w="10800">
            <a:solidFill>
              <a:srgbClr val="ff8c00"/>
            </a:solidFill>
            <a:round/>
            <a:headEnd len="med" type="oval" w="med"/>
          </a:ln>
        </p:spPr>
      </p:sp>
      <p:sp>
        <p:nvSpPr>
          <p:cNvPr id="494" name="CustomShape 58"/>
          <p:cNvSpPr/>
          <p:nvPr/>
        </p:nvSpPr>
        <p:spPr>
          <a:xfrm>
            <a:off x="6674400" y="5996160"/>
            <a:ext cx="3048480" cy="912600"/>
          </a:xfrm>
          <a:prstGeom prst="rect">
            <a:avLst/>
          </a:prstGeom>
          <a:noFill/>
          <a:ln>
            <a:noFill/>
          </a:ln>
        </p:spPr>
        <p:txBody>
          <a:bodyPr lIns="90000" rIns="90000" tIns="45000" bIns="45000"/>
          <a:p>
            <a:pPr algn="ctr">
              <a:lnSpc>
                <a:spcPct val="100000"/>
              </a:lnSpc>
            </a:pPr>
            <a:r>
              <a:rPr i="1" lang="en-US">
                <a:solidFill>
                  <a:srgbClr val="ffffff"/>
                </a:solidFill>
                <a:latin typeface="Segoe UI"/>
              </a:rPr>
              <a:t>Can also run a relational or NoSQL DBMS in IaaS VMs</a:t>
            </a:r>
            <a:endParaRPr/>
          </a:p>
        </p:txBody>
      </p:sp>
      <p:sp>
        <p:nvSpPr>
          <p:cNvPr id="495" name="CustomShape 59"/>
          <p:cNvSpPr/>
          <p:nvPr/>
        </p:nvSpPr>
        <p:spPr>
          <a:xfrm rot="16200000">
            <a:off x="2504160" y="1333080"/>
            <a:ext cx="390960" cy="1802160"/>
          </a:xfrm>
          <a:prstGeom prst="leftBracket">
            <a:avLst>
              <a:gd name="adj" fmla="val 0"/>
            </a:avLst>
          </a:prstGeom>
          <a:noFill/>
          <a:ln w="10800">
            <a:solidFill>
              <a:srgbClr val="ff8c00"/>
            </a:solidFill>
            <a:round/>
          </a:ln>
        </p:spPr>
      </p:sp>
      <p:sp>
        <p:nvSpPr>
          <p:cNvPr id="496" name="Line 60"/>
          <p:cNvSpPr/>
          <p:nvPr/>
        </p:nvSpPr>
        <p:spPr>
          <a:xfrm flipH="1" flipV="1">
            <a:off x="2699640" y="2429280"/>
            <a:ext cx="2520" cy="531360"/>
          </a:xfrm>
          <a:prstGeom prst="line">
            <a:avLst/>
          </a:prstGeom>
          <a:ln w="10800">
            <a:solidFill>
              <a:srgbClr val="ff8c00"/>
            </a:solidFill>
            <a:round/>
            <a:headEnd len="med" type="oval" w="med"/>
          </a:ln>
        </p:spPr>
      </p:sp>
      <p:sp>
        <p:nvSpPr>
          <p:cNvPr id="497" name="CustomShape 61"/>
          <p:cNvSpPr/>
          <p:nvPr/>
        </p:nvSpPr>
        <p:spPr>
          <a:xfrm>
            <a:off x="1545120" y="1697040"/>
            <a:ext cx="2322360" cy="648360"/>
          </a:xfrm>
          <a:prstGeom prst="rect">
            <a:avLst/>
          </a:prstGeom>
          <a:noFill/>
          <a:ln>
            <a:noFill/>
          </a:ln>
        </p:spPr>
        <p:txBody>
          <a:bodyPr lIns="90000" rIns="90000" tIns="45000" bIns="45000"/>
          <a:p>
            <a:pPr algn="ctr">
              <a:lnSpc>
                <a:spcPct val="100000"/>
              </a:lnSpc>
            </a:pPr>
            <a:r>
              <a:rPr i="1" lang="en-US" sz="1840">
                <a:solidFill>
                  <a:srgbClr val="ffffff"/>
                </a:solidFill>
                <a:latin typeface="Segoe UI"/>
              </a:rPr>
              <a:t>Also called </a:t>
            </a:r>
            <a:endParaRPr/>
          </a:p>
          <a:p>
            <a:pPr algn="ctr">
              <a:lnSpc>
                <a:spcPct val="100000"/>
              </a:lnSpc>
            </a:pPr>
            <a:r>
              <a:rPr lang="en-US" sz="1840">
                <a:solidFill>
                  <a:srgbClr val="ffffff"/>
                </a:solidFill>
                <a:latin typeface="Segoe UI"/>
              </a:rPr>
              <a:t>object storage</a:t>
            </a:r>
            <a:endParaRPr/>
          </a:p>
        </p:txBody>
      </p:sp>
    </p:spTree>
  </p:cSld>
  <p:transition>
    <p:fade/>
  </p:transition>
  <p:timing>
    <p:tnLst>
      <p:par>
        <p:cTn id="157" dur="indefinite" restart="never" nodeType="tmRoot">
          <p:childTnLst>
            <p:seq>
              <p:cTn id="158" dur="indefinite" nodeType="mainSeq">
                <p:childTnLst>
                  <p:par>
                    <p:cTn id="159" fill="hold">
                      <p:stCondLst>
                        <p:cond delay="indefinite"/>
                      </p:stCondLst>
                      <p:childTnLst>
                        <p:par>
                          <p:cTn id="160" fill="hold">
                            <p:stCondLst>
                              <p:cond delay="0"/>
                            </p:stCondLst>
                            <p:childTnLst>
                              <p:par>
                                <p:cTn id="161" nodeType="clickEffect" fill="hold" presetClass="entr" presetID="10">
                                  <p:stCondLst>
                                    <p:cond delay="0"/>
                                  </p:stCondLst>
                                  <p:childTnLst>
                                    <p:set>
                                      <p:cBhvr>
                                        <p:cTn id="162" dur="1" fill="hold">
                                          <p:stCondLst>
                                            <p:cond delay="0"/>
                                          </p:stCondLst>
                                        </p:cTn>
                                        <p:tgtEl>
                                          <p:spTgt spid="-1"/>
                                        </p:tgtEl>
                                        <p:attrNameLst>
                                          <p:attrName>style.visibility</p:attrName>
                                        </p:attrNameLst>
                                      </p:cBhvr>
                                      <p:to>
                                        <p:strVal val="visible"/>
                                      </p:to>
                                    </p:set>
                                    <p:animEffect filter="fade" transition="in">
                                      <p:cBhvr additive="repl">
                                        <p:cTn id="163" dur="500"/>
                                        <p:tgtEl>
                                          <p:spTgt spid="-1"/>
                                        </p:tgtEl>
                                      </p:cBhvr>
                                    </p:animEffect>
                                  </p:childTnLst>
                                </p:cTn>
                              </p:par>
                            </p:childTnLst>
                          </p:cTn>
                        </p:par>
                        <p:par>
                          <p:cTn id="164" fill="hold">
                            <p:stCondLst>
                              <p:cond delay="500"/>
                            </p:stCondLst>
                            <p:childTnLst>
                              <p:par>
                                <p:cTn id="165" nodeType="afterEffect" fill="hold" presetClass="entr" presetID="10">
                                  <p:stCondLst>
                                    <p:cond delay="0"/>
                                  </p:stCondLst>
                                  <p:childTnLst>
                                    <p:set>
                                      <p:cBhvr>
                                        <p:cTn id="166" dur="1" fill="hold">
                                          <p:stCondLst>
                                            <p:cond delay="0"/>
                                          </p:stCondLst>
                                        </p:cTn>
                                        <p:tgtEl>
                                          <p:spTgt spid="-1"/>
                                        </p:tgtEl>
                                        <p:attrNameLst>
                                          <p:attrName>style.visibility</p:attrName>
                                        </p:attrNameLst>
                                      </p:cBhvr>
                                      <p:to>
                                        <p:strVal val="visible"/>
                                      </p:to>
                                    </p:set>
                                    <p:animEffect filter="fade" transition="in">
                                      <p:cBhvr additive="repl">
                                        <p:cTn id="167" dur="500"/>
                                        <p:tgtEl>
                                          <p:spTgt spid="-1"/>
                                        </p:tgtEl>
                                      </p:cBhvr>
                                    </p:animEffect>
                                  </p:childTnLst>
                                </p:cTn>
                              </p:par>
                            </p:childTnLst>
                          </p:cTn>
                        </p:par>
                      </p:childTnLst>
                    </p:cTn>
                  </p:par>
                  <p:par>
                    <p:cTn id="168" fill="hold">
                      <p:stCondLst>
                        <p:cond delay="indefinite"/>
                      </p:stCondLst>
                      <p:childTnLst>
                        <p:par>
                          <p:cTn id="169" fill="hold">
                            <p:stCondLst>
                              <p:cond delay="0"/>
                            </p:stCondLst>
                            <p:childTnLst>
                              <p:par>
                                <p:cTn id="170" nodeType="clickEffect" fill="hold" presetClass="entr" presetID="10">
                                  <p:stCondLst>
                                    <p:cond delay="0"/>
                                  </p:stCondLst>
                                  <p:childTnLst>
                                    <p:set>
                                      <p:cBhvr>
                                        <p:cTn id="171" dur="1" fill="hold">
                                          <p:stCondLst>
                                            <p:cond delay="0"/>
                                          </p:stCondLst>
                                        </p:cTn>
                                        <p:tgtEl>
                                          <p:spTgt spid="-1"/>
                                        </p:tgtEl>
                                        <p:attrNameLst>
                                          <p:attrName>style.visibility</p:attrName>
                                        </p:attrNameLst>
                                      </p:cBhvr>
                                      <p:to>
                                        <p:strVal val="visible"/>
                                      </p:to>
                                    </p:set>
                                    <p:animEffect filter="fade" transition="in">
                                      <p:cBhvr additive="repl">
                                        <p:cTn id="172" dur="500"/>
                                        <p:tgtEl>
                                          <p:spTgt spid="-1"/>
                                        </p:tgtEl>
                                      </p:cBhvr>
                                    </p:animEffect>
                                  </p:childTnLst>
                                </p:cTn>
                              </p:par>
                            </p:childTnLst>
                          </p:cTn>
                        </p:par>
                      </p:childTnLst>
                    </p:cTn>
                  </p:par>
                  <p:par>
                    <p:cTn id="173" fill="hold">
                      <p:stCondLst>
                        <p:cond delay="indefinite"/>
                      </p:stCondLst>
                      <p:childTnLst>
                        <p:par>
                          <p:cTn id="174" fill="hold">
                            <p:stCondLst>
                              <p:cond delay="0"/>
                            </p:stCondLst>
                            <p:childTnLst>
                              <p:par>
                                <p:cTn id="175" nodeType="clickEffect" fill="hold" presetClass="entr" presetID="10">
                                  <p:stCondLst>
                                    <p:cond delay="0"/>
                                  </p:stCondLst>
                                  <p:childTnLst>
                                    <p:set>
                                      <p:cBhvr>
                                        <p:cTn id="176" dur="1" fill="hold">
                                          <p:stCondLst>
                                            <p:cond delay="0"/>
                                          </p:stCondLst>
                                        </p:cTn>
                                        <p:tgtEl>
                                          <p:spTgt spid="-1"/>
                                        </p:tgtEl>
                                        <p:attrNameLst>
                                          <p:attrName>style.visibility</p:attrName>
                                        </p:attrNameLst>
                                      </p:cBhvr>
                                      <p:to>
                                        <p:strVal val="visible"/>
                                      </p:to>
                                    </p:set>
                                    <p:animEffect filter="fade" transition="in">
                                      <p:cBhvr additive="repl">
                                        <p:cTn id="177" dur="500"/>
                                        <p:tgtEl>
                                          <p:spTgt spid="-1"/>
                                        </p:tgtEl>
                                      </p:cBhvr>
                                    </p:animEffect>
                                  </p:childTnLst>
                                </p:cTn>
                              </p:par>
                            </p:childTnLst>
                          </p:cTn>
                        </p:par>
                      </p:childTnLst>
                    </p:cTn>
                  </p:par>
                  <p:par>
                    <p:cTn id="178" fill="hold">
                      <p:stCondLst>
                        <p:cond delay="indefinite"/>
                      </p:stCondLst>
                      <p:childTnLst>
                        <p:par>
                          <p:cTn id="179" fill="hold">
                            <p:stCondLst>
                              <p:cond delay="0"/>
                            </p:stCondLst>
                            <p:childTnLst>
                              <p:par>
                                <p:cTn id="180" nodeType="clickEffect" fill="hold" presetClass="entr" presetID="22" presetSubtype="4">
                                  <p:stCondLst>
                                    <p:cond delay="0"/>
                                  </p:stCondLst>
                                  <p:childTnLst>
                                    <p:set>
                                      <p:cBhvr>
                                        <p:cTn id="181" dur="1" fill="hold">
                                          <p:stCondLst>
                                            <p:cond delay="0"/>
                                          </p:stCondLst>
                                        </p:cTn>
                                        <p:tgtEl>
                                          <p:spTgt spid="-1"/>
                                        </p:tgtEl>
                                        <p:attrNameLst>
                                          <p:attrName>style.visibility</p:attrName>
                                        </p:attrNameLst>
                                      </p:cBhvr>
                                      <p:to>
                                        <p:strVal val="visible"/>
                                      </p:to>
                                    </p:set>
                                    <p:animEffect filter="wipe(down)" transition="out">
                                      <p:cBhvr additive="repl">
                                        <p:cTn id="182"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8" name="CustomShape 1"/>
          <p:cNvSpPr/>
          <p:nvPr/>
        </p:nvSpPr>
        <p:spPr>
          <a:xfrm>
            <a:off x="424800" y="1627560"/>
            <a:ext cx="11818080" cy="4505040"/>
          </a:xfrm>
          <a:prstGeom prst="rect">
            <a:avLst/>
          </a:prstGeom>
          <a:gradFill>
            <a:gsLst>
              <a:gs pos="0">
                <a:srgbClr val="505050"/>
              </a:gs>
              <a:gs pos="100000">
                <a:srgbClr val="505050"/>
              </a:gs>
            </a:gsLst>
            <a:lin ang="5400000"/>
          </a:gradFill>
          <a:ln w="12600">
            <a:noFill/>
          </a:ln>
        </p:spPr>
      </p:sp>
      <p:pic>
        <p:nvPicPr>
          <p:cNvPr id="499" name="Picture 73" descr=""/>
          <p:cNvPicPr/>
          <p:nvPr/>
        </p:nvPicPr>
        <p:blipFill>
          <a:blip r:embed="rId1"/>
          <a:stretch>
            <a:fillRect/>
          </a:stretch>
        </p:blipFill>
        <p:spPr>
          <a:xfrm>
            <a:off x="1004400" y="2399760"/>
            <a:ext cx="4303080" cy="2251080"/>
          </a:xfrm>
          <a:prstGeom prst="rect">
            <a:avLst/>
          </a:prstGeom>
          <a:ln w="9360">
            <a:noFill/>
          </a:ln>
        </p:spPr>
      </p:pic>
      <p:pic>
        <p:nvPicPr>
          <p:cNvPr id="500" name="Picture 80" descr=""/>
          <p:cNvPicPr/>
          <p:nvPr/>
        </p:nvPicPr>
        <p:blipFill>
          <a:blip r:embed="rId2"/>
          <a:stretch>
            <a:fillRect/>
          </a:stretch>
        </p:blipFill>
        <p:spPr>
          <a:xfrm>
            <a:off x="3129120" y="2272320"/>
            <a:ext cx="4303080" cy="2251080"/>
          </a:xfrm>
          <a:prstGeom prst="rect">
            <a:avLst/>
          </a:prstGeom>
          <a:ln w="9360">
            <a:noFill/>
          </a:ln>
        </p:spPr>
      </p:pic>
      <p:pic>
        <p:nvPicPr>
          <p:cNvPr id="501" name="Picture 81" descr=""/>
          <p:cNvPicPr/>
          <p:nvPr/>
        </p:nvPicPr>
        <p:blipFill>
          <a:blip r:embed="rId3"/>
          <a:stretch>
            <a:fillRect/>
          </a:stretch>
        </p:blipFill>
        <p:spPr>
          <a:xfrm>
            <a:off x="729360" y="3419280"/>
            <a:ext cx="3277800" cy="1528920"/>
          </a:xfrm>
          <a:prstGeom prst="rect">
            <a:avLst/>
          </a:prstGeom>
          <a:ln w="9360">
            <a:noFill/>
          </a:ln>
        </p:spPr>
      </p:pic>
      <p:pic>
        <p:nvPicPr>
          <p:cNvPr id="502" name="Picture 82" descr=""/>
          <p:cNvPicPr/>
          <p:nvPr/>
        </p:nvPicPr>
        <p:blipFill>
          <a:blip r:embed="rId4"/>
          <a:stretch>
            <a:fillRect/>
          </a:stretch>
        </p:blipFill>
        <p:spPr>
          <a:xfrm>
            <a:off x="2160360" y="3419280"/>
            <a:ext cx="3277800" cy="1528920"/>
          </a:xfrm>
          <a:prstGeom prst="rect">
            <a:avLst/>
          </a:prstGeom>
          <a:ln w="9360">
            <a:noFill/>
          </a:ln>
        </p:spPr>
      </p:pic>
      <p:pic>
        <p:nvPicPr>
          <p:cNvPr id="503" name="Picture 85" descr=""/>
          <p:cNvPicPr/>
          <p:nvPr/>
        </p:nvPicPr>
        <p:blipFill>
          <a:blip r:embed="rId5"/>
          <a:stretch>
            <a:fillRect/>
          </a:stretch>
        </p:blipFill>
        <p:spPr>
          <a:xfrm>
            <a:off x="4269240" y="3419280"/>
            <a:ext cx="3277800" cy="1528920"/>
          </a:xfrm>
          <a:prstGeom prst="rect">
            <a:avLst/>
          </a:prstGeom>
          <a:ln w="9360">
            <a:noFill/>
          </a:ln>
        </p:spPr>
      </p:pic>
      <p:pic>
        <p:nvPicPr>
          <p:cNvPr id="504" name="Picture 86" descr=""/>
          <p:cNvPicPr/>
          <p:nvPr/>
        </p:nvPicPr>
        <p:blipFill>
          <a:blip r:embed="rId6"/>
          <a:stretch>
            <a:fillRect/>
          </a:stretch>
        </p:blipFill>
        <p:spPr>
          <a:xfrm>
            <a:off x="2481120" y="2007000"/>
            <a:ext cx="3747600" cy="1295280"/>
          </a:xfrm>
          <a:prstGeom prst="rect">
            <a:avLst/>
          </a:prstGeom>
          <a:ln w="9360">
            <a:noFill/>
          </a:ln>
        </p:spPr>
      </p:pic>
      <p:pic>
        <p:nvPicPr>
          <p:cNvPr id="505" name="Picture 71" descr=""/>
          <p:cNvPicPr/>
          <p:nvPr/>
        </p:nvPicPr>
        <p:blipFill>
          <a:blip r:embed="rId7"/>
          <a:stretch>
            <a:fillRect/>
          </a:stretch>
        </p:blipFill>
        <p:spPr>
          <a:xfrm rot="9963600">
            <a:off x="1234080" y="2421720"/>
            <a:ext cx="3353400" cy="1771200"/>
          </a:xfrm>
          <a:prstGeom prst="rect">
            <a:avLst/>
          </a:prstGeom>
          <a:ln w="9360">
            <a:noFill/>
          </a:ln>
        </p:spPr>
      </p:pic>
      <p:pic>
        <p:nvPicPr>
          <p:cNvPr id="506" name="Picture 72" descr=""/>
          <p:cNvPicPr/>
          <p:nvPr/>
        </p:nvPicPr>
        <p:blipFill>
          <a:blip r:embed="rId8"/>
          <a:stretch>
            <a:fillRect/>
          </a:stretch>
        </p:blipFill>
        <p:spPr>
          <a:xfrm rot="9963600">
            <a:off x="3915000" y="2421720"/>
            <a:ext cx="3353400" cy="1771200"/>
          </a:xfrm>
          <a:prstGeom prst="rect">
            <a:avLst/>
          </a:prstGeom>
          <a:ln w="9360">
            <a:noFill/>
          </a:ln>
        </p:spPr>
      </p:pic>
      <p:pic>
        <p:nvPicPr>
          <p:cNvPr id="507" name="Picture 67" descr=""/>
          <p:cNvPicPr/>
          <p:nvPr/>
        </p:nvPicPr>
        <p:blipFill>
          <a:blip r:embed="rId9"/>
          <a:stretch>
            <a:fillRect/>
          </a:stretch>
        </p:blipFill>
        <p:spPr>
          <a:xfrm>
            <a:off x="1289160" y="3334320"/>
            <a:ext cx="3369240" cy="1762560"/>
          </a:xfrm>
          <a:prstGeom prst="rect">
            <a:avLst/>
          </a:prstGeom>
          <a:ln w="9360">
            <a:noFill/>
          </a:ln>
        </p:spPr>
      </p:pic>
      <p:pic>
        <p:nvPicPr>
          <p:cNvPr id="508" name="Picture 68" descr=""/>
          <p:cNvPicPr/>
          <p:nvPr/>
        </p:nvPicPr>
        <p:blipFill>
          <a:blip r:embed="rId10"/>
          <a:stretch>
            <a:fillRect/>
          </a:stretch>
        </p:blipFill>
        <p:spPr>
          <a:xfrm>
            <a:off x="3489840" y="3334320"/>
            <a:ext cx="3369240" cy="1762560"/>
          </a:xfrm>
          <a:prstGeom prst="rect">
            <a:avLst/>
          </a:prstGeom>
          <a:ln w="9360">
            <a:noFill/>
          </a:ln>
        </p:spPr>
      </p:pic>
      <p:pic>
        <p:nvPicPr>
          <p:cNvPr id="509" name="Picture 69" descr=""/>
          <p:cNvPicPr/>
          <p:nvPr/>
        </p:nvPicPr>
        <p:blipFill>
          <a:blip r:embed="rId11"/>
          <a:stretch>
            <a:fillRect/>
          </a:stretch>
        </p:blipFill>
        <p:spPr>
          <a:xfrm>
            <a:off x="4177440" y="3334320"/>
            <a:ext cx="3369240" cy="1762560"/>
          </a:xfrm>
          <a:prstGeom prst="rect">
            <a:avLst/>
          </a:prstGeom>
          <a:ln w="9360">
            <a:noFill/>
          </a:ln>
        </p:spPr>
      </p:pic>
      <p:pic>
        <p:nvPicPr>
          <p:cNvPr id="510" name="Picture 95" descr=""/>
          <p:cNvPicPr/>
          <p:nvPr/>
        </p:nvPicPr>
        <p:blipFill>
          <a:blip r:embed="rId12"/>
          <a:stretch>
            <a:fillRect/>
          </a:stretch>
        </p:blipFill>
        <p:spPr>
          <a:xfrm>
            <a:off x="5460840" y="2399760"/>
            <a:ext cx="4303080" cy="2251080"/>
          </a:xfrm>
          <a:prstGeom prst="rect">
            <a:avLst/>
          </a:prstGeom>
          <a:ln w="9360">
            <a:noFill/>
          </a:ln>
        </p:spPr>
      </p:pic>
      <p:pic>
        <p:nvPicPr>
          <p:cNvPr id="511" name="Picture 96" descr=""/>
          <p:cNvPicPr/>
          <p:nvPr/>
        </p:nvPicPr>
        <p:blipFill>
          <a:blip r:embed="rId13"/>
          <a:stretch>
            <a:fillRect/>
          </a:stretch>
        </p:blipFill>
        <p:spPr>
          <a:xfrm>
            <a:off x="7585560" y="2272320"/>
            <a:ext cx="4303080" cy="2251080"/>
          </a:xfrm>
          <a:prstGeom prst="rect">
            <a:avLst/>
          </a:prstGeom>
          <a:ln w="9360">
            <a:noFill/>
          </a:ln>
        </p:spPr>
      </p:pic>
      <p:pic>
        <p:nvPicPr>
          <p:cNvPr id="512" name="Picture 97" descr=""/>
          <p:cNvPicPr/>
          <p:nvPr/>
        </p:nvPicPr>
        <p:blipFill>
          <a:blip r:embed="rId14"/>
          <a:stretch>
            <a:fillRect/>
          </a:stretch>
        </p:blipFill>
        <p:spPr>
          <a:xfrm>
            <a:off x="5185800" y="3419280"/>
            <a:ext cx="3277800" cy="1528920"/>
          </a:xfrm>
          <a:prstGeom prst="rect">
            <a:avLst/>
          </a:prstGeom>
          <a:ln w="9360">
            <a:noFill/>
          </a:ln>
        </p:spPr>
      </p:pic>
      <p:pic>
        <p:nvPicPr>
          <p:cNvPr id="513" name="Picture 98" descr=""/>
          <p:cNvPicPr/>
          <p:nvPr/>
        </p:nvPicPr>
        <p:blipFill>
          <a:blip r:embed="rId15"/>
          <a:stretch>
            <a:fillRect/>
          </a:stretch>
        </p:blipFill>
        <p:spPr>
          <a:xfrm>
            <a:off x="6616800" y="3419280"/>
            <a:ext cx="3277800" cy="1528920"/>
          </a:xfrm>
          <a:prstGeom prst="rect">
            <a:avLst/>
          </a:prstGeom>
          <a:ln w="9360">
            <a:noFill/>
          </a:ln>
        </p:spPr>
      </p:pic>
      <p:pic>
        <p:nvPicPr>
          <p:cNvPr id="514" name="Picture 99" descr=""/>
          <p:cNvPicPr/>
          <p:nvPr/>
        </p:nvPicPr>
        <p:blipFill>
          <a:blip r:embed="rId16"/>
          <a:stretch>
            <a:fillRect/>
          </a:stretch>
        </p:blipFill>
        <p:spPr>
          <a:xfrm>
            <a:off x="8725680" y="3419280"/>
            <a:ext cx="3277800" cy="1528920"/>
          </a:xfrm>
          <a:prstGeom prst="rect">
            <a:avLst/>
          </a:prstGeom>
          <a:ln w="9360">
            <a:noFill/>
          </a:ln>
        </p:spPr>
      </p:pic>
      <p:pic>
        <p:nvPicPr>
          <p:cNvPr id="515" name="Picture 100" descr=""/>
          <p:cNvPicPr/>
          <p:nvPr/>
        </p:nvPicPr>
        <p:blipFill>
          <a:blip r:embed="rId17"/>
          <a:stretch>
            <a:fillRect/>
          </a:stretch>
        </p:blipFill>
        <p:spPr>
          <a:xfrm>
            <a:off x="6937560" y="2007000"/>
            <a:ext cx="3747600" cy="1295280"/>
          </a:xfrm>
          <a:prstGeom prst="rect">
            <a:avLst/>
          </a:prstGeom>
          <a:ln w="9360">
            <a:noFill/>
          </a:ln>
        </p:spPr>
      </p:pic>
      <p:pic>
        <p:nvPicPr>
          <p:cNvPr id="516" name="Picture 93" descr=""/>
          <p:cNvPicPr/>
          <p:nvPr/>
        </p:nvPicPr>
        <p:blipFill>
          <a:blip r:embed="rId18"/>
          <a:stretch>
            <a:fillRect/>
          </a:stretch>
        </p:blipFill>
        <p:spPr>
          <a:xfrm rot="9963600">
            <a:off x="5690520" y="2421720"/>
            <a:ext cx="3353400" cy="1771200"/>
          </a:xfrm>
          <a:prstGeom prst="rect">
            <a:avLst/>
          </a:prstGeom>
          <a:ln w="9360">
            <a:noFill/>
          </a:ln>
        </p:spPr>
      </p:pic>
      <p:pic>
        <p:nvPicPr>
          <p:cNvPr id="517" name="Picture 94" descr=""/>
          <p:cNvPicPr/>
          <p:nvPr/>
        </p:nvPicPr>
        <p:blipFill>
          <a:blip r:embed="rId19"/>
          <a:stretch>
            <a:fillRect/>
          </a:stretch>
        </p:blipFill>
        <p:spPr>
          <a:xfrm rot="9963600">
            <a:off x="8371440" y="2421720"/>
            <a:ext cx="3353400" cy="1771200"/>
          </a:xfrm>
          <a:prstGeom prst="rect">
            <a:avLst/>
          </a:prstGeom>
          <a:ln w="9360">
            <a:noFill/>
          </a:ln>
        </p:spPr>
      </p:pic>
      <p:pic>
        <p:nvPicPr>
          <p:cNvPr id="518" name="Picture 89" descr=""/>
          <p:cNvPicPr/>
          <p:nvPr/>
        </p:nvPicPr>
        <p:blipFill>
          <a:blip r:embed="rId20"/>
          <a:stretch>
            <a:fillRect/>
          </a:stretch>
        </p:blipFill>
        <p:spPr>
          <a:xfrm>
            <a:off x="5745600" y="3334320"/>
            <a:ext cx="3369240" cy="1762560"/>
          </a:xfrm>
          <a:prstGeom prst="rect">
            <a:avLst/>
          </a:prstGeom>
          <a:ln w="9360">
            <a:noFill/>
          </a:ln>
        </p:spPr>
      </p:pic>
      <p:pic>
        <p:nvPicPr>
          <p:cNvPr id="519" name="Picture 90" descr=""/>
          <p:cNvPicPr/>
          <p:nvPr/>
        </p:nvPicPr>
        <p:blipFill>
          <a:blip r:embed="rId21"/>
          <a:stretch>
            <a:fillRect/>
          </a:stretch>
        </p:blipFill>
        <p:spPr>
          <a:xfrm>
            <a:off x="7946280" y="3334320"/>
            <a:ext cx="3369240" cy="1762560"/>
          </a:xfrm>
          <a:prstGeom prst="rect">
            <a:avLst/>
          </a:prstGeom>
          <a:ln w="9360">
            <a:noFill/>
          </a:ln>
        </p:spPr>
      </p:pic>
      <p:pic>
        <p:nvPicPr>
          <p:cNvPr id="520" name="Picture 91" descr=""/>
          <p:cNvPicPr/>
          <p:nvPr/>
        </p:nvPicPr>
        <p:blipFill>
          <a:blip r:embed="rId22"/>
          <a:stretch>
            <a:fillRect/>
          </a:stretch>
        </p:blipFill>
        <p:spPr>
          <a:xfrm>
            <a:off x="8633880" y="3334320"/>
            <a:ext cx="3369240" cy="1762560"/>
          </a:xfrm>
          <a:prstGeom prst="rect">
            <a:avLst/>
          </a:prstGeom>
          <a:ln w="9360">
            <a:noFill/>
          </a:ln>
        </p:spPr>
      </p:pic>
      <p:sp>
        <p:nvSpPr>
          <p:cNvPr id="521" name="TextShape 2"/>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Cloud Platform Technologies</a:t>
            </a:r>
            <a:r>
              <a:rPr lang="en-US" sz="4800">
                <a:solidFill>
                  <a:srgbClr val="ffffff"/>
                </a:solidFill>
                <a:latin typeface="Segoe UI Light"/>
              </a:rPr>
              <a:t>
</a:t>
            </a:r>
            <a:r>
              <a:rPr lang="en-US" sz="3200">
                <a:solidFill>
                  <a:srgbClr val="ffffff"/>
                </a:solidFill>
                <a:latin typeface="Segoe UI Light"/>
              </a:rPr>
              <a:t>Others</a:t>
            </a:r>
            <a:endParaRPr/>
          </a:p>
        </p:txBody>
      </p:sp>
      <p:sp>
        <p:nvSpPr>
          <p:cNvPr id="522" name="CustomShape 3"/>
          <p:cNvSpPr/>
          <p:nvPr/>
        </p:nvSpPr>
        <p:spPr>
          <a:xfrm>
            <a:off x="933480" y="2027880"/>
            <a:ext cx="3418560" cy="3193200"/>
          </a:xfrm>
          <a:prstGeom prst="rect">
            <a:avLst/>
          </a:prstGeom>
          <a:gradFill>
            <a:gsLst>
              <a:gs pos="0">
                <a:srgbClr val="484848"/>
              </a:gs>
              <a:gs pos="100000">
                <a:srgbClr val="505050"/>
              </a:gs>
            </a:gsLst>
            <a:lin ang="5400000"/>
          </a:gradFill>
          <a:ln w="12600">
            <a:noFill/>
          </a:ln>
        </p:spPr>
        <p:txBody>
          <a:bodyPr lIns="186480" rIns="90000" tIns="93240" bIns="45000"/>
          <a:p>
            <a:pPr algn="ctr">
              <a:lnSpc>
                <a:spcPct val="100000"/>
              </a:lnSpc>
            </a:pPr>
            <a:r>
              <a:rPr b="1" lang="en-US" sz="2040">
                <a:solidFill>
                  <a:srgbClr val="ffffff"/>
                </a:solidFill>
                <a:latin typeface="Segoe UI"/>
              </a:rPr>
              <a:t>Identity</a:t>
            </a:r>
            <a:endParaRPr/>
          </a:p>
        </p:txBody>
      </p:sp>
      <p:sp>
        <p:nvSpPr>
          <p:cNvPr id="523" name="CustomShape 4"/>
          <p:cNvSpPr/>
          <p:nvPr/>
        </p:nvSpPr>
        <p:spPr>
          <a:xfrm>
            <a:off x="1716840" y="3004920"/>
            <a:ext cx="2523960" cy="685800"/>
          </a:xfrm>
          <a:prstGeom prst="ellipse">
            <a:avLst/>
          </a:prstGeom>
          <a:solidFill>
            <a:srgbClr val="e77f00"/>
          </a:solidFill>
          <a:ln>
            <a:noFill/>
          </a:ln>
        </p:spPr>
      </p:sp>
      <p:sp>
        <p:nvSpPr>
          <p:cNvPr id="524" name="CustomShape 5"/>
          <p:cNvSpPr/>
          <p:nvPr/>
        </p:nvSpPr>
        <p:spPr>
          <a:xfrm>
            <a:off x="1564200" y="2843280"/>
            <a:ext cx="2523960" cy="695160"/>
          </a:xfrm>
          <a:prstGeom prst="ellipse">
            <a:avLst/>
          </a:prstGeom>
          <a:solidFill>
            <a:srgbClr val="e77f00"/>
          </a:solidFill>
          <a:ln>
            <a:noFill/>
          </a:ln>
        </p:spPr>
      </p:sp>
      <p:sp>
        <p:nvSpPr>
          <p:cNvPr id="525" name="CustomShape 6"/>
          <p:cNvSpPr/>
          <p:nvPr/>
        </p:nvSpPr>
        <p:spPr>
          <a:xfrm>
            <a:off x="1563840" y="2843280"/>
            <a:ext cx="2634480" cy="772920"/>
          </a:xfrm>
          <a:prstGeom prst="rect">
            <a:avLst/>
          </a:prstGeom>
          <a:noFill/>
          <a:ln>
            <a:noFill/>
          </a:ln>
        </p:spPr>
        <p:txBody>
          <a:bodyPr wrap="none" lIns="182880" rIns="182880" tIns="146160" bIns="146160"/>
          <a:p>
            <a:pPr algn="ctr">
              <a:lnSpc>
                <a:spcPct val="90000"/>
              </a:lnSpc>
            </a:pPr>
            <a:r>
              <a:rPr b="1" lang="en-US" sz="1400">
                <a:solidFill>
                  <a:srgbClr val="ffffff"/>
                </a:solidFill>
                <a:latin typeface="Segoe UI"/>
                <a:ea typeface="Segoe UI"/>
              </a:rPr>
              <a:t>SaaS and On-Premises</a:t>
            </a:r>
            <a:endParaRPr/>
          </a:p>
          <a:p>
            <a:pPr algn="ctr">
              <a:lnSpc>
                <a:spcPct val="90000"/>
              </a:lnSpc>
            </a:pPr>
            <a:r>
              <a:rPr b="1" lang="en-US" sz="1400">
                <a:solidFill>
                  <a:srgbClr val="ffffff"/>
                </a:solidFill>
                <a:latin typeface="Segoe UI"/>
                <a:ea typeface="Segoe UI"/>
              </a:rPr>
              <a:t>Applications</a:t>
            </a:r>
            <a:endParaRPr/>
          </a:p>
        </p:txBody>
      </p:sp>
      <p:sp>
        <p:nvSpPr>
          <p:cNvPr id="526" name="CustomShape 7"/>
          <p:cNvSpPr/>
          <p:nvPr/>
        </p:nvSpPr>
        <p:spPr>
          <a:xfrm>
            <a:off x="1115640" y="3826080"/>
            <a:ext cx="1299600" cy="772920"/>
          </a:xfrm>
          <a:prstGeom prst="rect">
            <a:avLst/>
          </a:prstGeom>
          <a:solidFill>
            <a:srgbClr val="5104a7"/>
          </a:solidFill>
          <a:ln>
            <a:noFill/>
          </a:ln>
        </p:spPr>
        <p:txBody>
          <a:bodyPr wrap="none" lIns="182880" rIns="182880" tIns="146160" bIns="146160"/>
          <a:p>
            <a:pPr algn="ctr">
              <a:lnSpc>
                <a:spcPct val="90000"/>
              </a:lnSpc>
            </a:pPr>
            <a:r>
              <a:rPr b="1" lang="en-US" sz="1400">
                <a:solidFill>
                  <a:srgbClr val="ffffff"/>
                </a:solidFill>
                <a:latin typeface="Segoe UI"/>
                <a:ea typeface="Segoe UI"/>
              </a:rPr>
              <a:t>Directory</a:t>
            </a:r>
            <a:endParaRPr/>
          </a:p>
          <a:p>
            <a:pPr algn="ctr">
              <a:lnSpc>
                <a:spcPct val="90000"/>
              </a:lnSpc>
            </a:pPr>
            <a:r>
              <a:rPr b="1" lang="en-US" sz="1400">
                <a:solidFill>
                  <a:srgbClr val="ffffff"/>
                </a:solidFill>
                <a:latin typeface="Segoe UI"/>
                <a:ea typeface="Segoe UI"/>
              </a:rPr>
              <a:t>Service</a:t>
            </a:r>
            <a:endParaRPr/>
          </a:p>
        </p:txBody>
      </p:sp>
      <p:sp>
        <p:nvSpPr>
          <p:cNvPr id="527" name="CustomShape 8"/>
          <p:cNvSpPr/>
          <p:nvPr/>
        </p:nvSpPr>
        <p:spPr>
          <a:xfrm flipH="1" flipV="1">
            <a:off x="1774440" y="4602960"/>
            <a:ext cx="934200" cy="770400"/>
          </a:xfrm>
          <a:prstGeom prst="straightConnector1">
            <a:avLst/>
          </a:prstGeom>
          <a:noFill/>
          <a:ln w="19080">
            <a:solidFill>
              <a:srgbClr val="bad80a"/>
            </a:solidFill>
            <a:round/>
            <a:tailEnd len="lg" type="stealth" w="lg"/>
          </a:ln>
        </p:spPr>
      </p:sp>
      <p:sp>
        <p:nvSpPr>
          <p:cNvPr id="528" name="CustomShape 9"/>
          <p:cNvSpPr/>
          <p:nvPr/>
        </p:nvSpPr>
        <p:spPr>
          <a:xfrm flipV="1">
            <a:off x="2728440" y="3716640"/>
            <a:ext cx="483120" cy="1668600"/>
          </a:xfrm>
          <a:prstGeom prst="straightConnector1">
            <a:avLst/>
          </a:prstGeom>
          <a:noFill/>
          <a:ln w="19080">
            <a:solidFill>
              <a:srgbClr val="bad80a"/>
            </a:solidFill>
            <a:round/>
            <a:tailEnd len="lg" type="stealth" w="lg"/>
          </a:ln>
        </p:spPr>
      </p:sp>
      <p:pic>
        <p:nvPicPr>
          <p:cNvPr id="529" name="Picture 149" descr=""/>
          <p:cNvPicPr/>
          <p:nvPr/>
        </p:nvPicPr>
        <p:blipFill>
          <a:blip r:embed="rId23"/>
          <a:stretch>
            <a:fillRect/>
          </a:stretch>
        </p:blipFill>
        <p:spPr>
          <a:xfrm>
            <a:off x="2468880" y="5327640"/>
            <a:ext cx="530640" cy="789480"/>
          </a:xfrm>
          <a:prstGeom prst="rect">
            <a:avLst/>
          </a:prstGeom>
          <a:ln>
            <a:noFill/>
          </a:ln>
        </p:spPr>
      </p:pic>
      <p:sp>
        <p:nvSpPr>
          <p:cNvPr id="530" name="CustomShape 10"/>
          <p:cNvSpPr/>
          <p:nvPr/>
        </p:nvSpPr>
        <p:spPr>
          <a:xfrm>
            <a:off x="8390160" y="2027880"/>
            <a:ext cx="3418560" cy="3193200"/>
          </a:xfrm>
          <a:prstGeom prst="rect">
            <a:avLst/>
          </a:prstGeom>
          <a:gradFill>
            <a:gsLst>
              <a:gs pos="0">
                <a:srgbClr val="484848"/>
              </a:gs>
              <a:gs pos="100000">
                <a:srgbClr val="505050"/>
              </a:gs>
            </a:gsLst>
            <a:lin ang="5400000"/>
          </a:gradFill>
          <a:ln w="12600">
            <a:noFill/>
          </a:ln>
        </p:spPr>
        <p:txBody>
          <a:bodyPr lIns="186480" rIns="90000" tIns="93240" bIns="45000"/>
          <a:p>
            <a:pPr algn="ctr">
              <a:lnSpc>
                <a:spcPct val="100000"/>
              </a:lnSpc>
            </a:pPr>
            <a:r>
              <a:rPr b="1" lang="en-US" sz="2040">
                <a:solidFill>
                  <a:srgbClr val="ffffff"/>
                </a:solidFill>
                <a:latin typeface="Segoe UI"/>
              </a:rPr>
              <a:t>Lots More</a:t>
            </a:r>
            <a:endParaRPr/>
          </a:p>
        </p:txBody>
      </p:sp>
      <p:sp>
        <p:nvSpPr>
          <p:cNvPr id="531" name="CustomShape 11"/>
          <p:cNvSpPr/>
          <p:nvPr/>
        </p:nvSpPr>
        <p:spPr>
          <a:xfrm>
            <a:off x="9115920" y="3092760"/>
            <a:ext cx="2113920" cy="1095480"/>
          </a:xfrm>
          <a:prstGeom prst="rect">
            <a:avLst/>
          </a:prstGeom>
          <a:solidFill>
            <a:srgbClr val="00aadb"/>
          </a:solidFill>
          <a:ln w="9360">
            <a:solidFill>
              <a:srgbClr val="00bcf2"/>
            </a:solidFill>
            <a:round/>
            <a:tailEnd len="lg" type="stealth" w="lg"/>
          </a:ln>
        </p:spPr>
      </p:sp>
      <p:sp>
        <p:nvSpPr>
          <p:cNvPr id="532" name="CustomShape 12"/>
          <p:cNvSpPr/>
          <p:nvPr/>
        </p:nvSpPr>
        <p:spPr>
          <a:xfrm>
            <a:off x="9657000" y="3417480"/>
            <a:ext cx="993600" cy="395280"/>
          </a:xfrm>
          <a:prstGeom prst="rect">
            <a:avLst/>
          </a:prstGeom>
          <a:noFill/>
          <a:ln>
            <a:noFill/>
          </a:ln>
        </p:spPr>
        <p:txBody>
          <a:bodyPr lIns="90000" rIns="90000" tIns="45000" bIns="45000"/>
          <a:p>
            <a:pPr algn="ctr">
              <a:lnSpc>
                <a:spcPct val="100000"/>
              </a:lnSpc>
            </a:pPr>
            <a:r>
              <a:rPr b="1" lang="en-US" sz="2000">
                <a:solidFill>
                  <a:srgbClr val="ffffff"/>
                </a:solidFill>
                <a:latin typeface="Segoe UI"/>
                <a:ea typeface="Segoe UI"/>
              </a:rPr>
              <a:t>. . .</a:t>
            </a:r>
            <a:endParaRPr/>
          </a:p>
        </p:txBody>
      </p:sp>
      <p:sp>
        <p:nvSpPr>
          <p:cNvPr id="533" name="CustomShape 13"/>
          <p:cNvSpPr/>
          <p:nvPr/>
        </p:nvSpPr>
        <p:spPr>
          <a:xfrm>
            <a:off x="4662000" y="2027880"/>
            <a:ext cx="3418560" cy="3193200"/>
          </a:xfrm>
          <a:prstGeom prst="rect">
            <a:avLst/>
          </a:prstGeom>
          <a:gradFill>
            <a:gsLst>
              <a:gs pos="0">
                <a:srgbClr val="484848"/>
              </a:gs>
              <a:gs pos="100000">
                <a:srgbClr val="505050"/>
              </a:gs>
            </a:gsLst>
            <a:lin ang="5400000"/>
          </a:gradFill>
          <a:ln w="12600">
            <a:noFill/>
          </a:ln>
        </p:spPr>
        <p:txBody>
          <a:bodyPr lIns="186480" rIns="90000" tIns="93240" bIns="45000"/>
          <a:p>
            <a:pPr algn="ctr">
              <a:lnSpc>
                <a:spcPct val="100000"/>
              </a:lnSpc>
            </a:pPr>
            <a:r>
              <a:rPr b="1" lang="en-US" sz="2040">
                <a:solidFill>
                  <a:srgbClr val="ffffff"/>
                </a:solidFill>
                <a:latin typeface="Segoe UI"/>
              </a:rPr>
              <a:t>Machine Learning</a:t>
            </a:r>
            <a:endParaRPr/>
          </a:p>
        </p:txBody>
      </p:sp>
      <p:sp>
        <p:nvSpPr>
          <p:cNvPr id="534" name="CustomShape 14"/>
          <p:cNvSpPr/>
          <p:nvPr/>
        </p:nvSpPr>
        <p:spPr>
          <a:xfrm>
            <a:off x="6321960" y="2607480"/>
            <a:ext cx="1227600" cy="779760"/>
          </a:xfrm>
          <a:prstGeom prst="rect">
            <a:avLst/>
          </a:prstGeom>
          <a:solidFill>
            <a:srgbClr val="000000"/>
          </a:solidFill>
          <a:ln w="9360">
            <a:solidFill>
              <a:srgbClr val="000000"/>
            </a:solidFill>
            <a:round/>
            <a:tailEnd len="lg" type="stealth" w="lg"/>
          </a:ln>
        </p:spPr>
        <p:txBody>
          <a:bodyPr wrap="none" lIns="90000" rIns="90000" tIns="45000" bIns="45000" anchor="ctr"/>
          <a:p>
            <a:pPr algn="ctr">
              <a:lnSpc>
                <a:spcPct val="100000"/>
              </a:lnSpc>
            </a:pPr>
            <a:r>
              <a:rPr b="1" lang="en-US" sz="1400">
                <a:solidFill>
                  <a:srgbClr val="ffffff"/>
                </a:solidFill>
                <a:latin typeface="Segoe UI"/>
                <a:ea typeface="Segoe UI"/>
              </a:rPr>
              <a:t>Machine</a:t>
            </a:r>
            <a:endParaRPr/>
          </a:p>
          <a:p>
            <a:pPr algn="ctr">
              <a:lnSpc>
                <a:spcPct val="100000"/>
              </a:lnSpc>
            </a:pPr>
            <a:r>
              <a:rPr b="1" lang="en-US" sz="1400">
                <a:solidFill>
                  <a:srgbClr val="ffffff"/>
                </a:solidFill>
                <a:latin typeface="Segoe UI"/>
                <a:ea typeface="Segoe UI"/>
              </a:rPr>
              <a:t>Learning</a:t>
            </a:r>
            <a:endParaRPr/>
          </a:p>
          <a:p>
            <a:pPr algn="ctr">
              <a:lnSpc>
                <a:spcPct val="100000"/>
              </a:lnSpc>
            </a:pPr>
            <a:r>
              <a:rPr b="1" lang="en-US" sz="1400">
                <a:solidFill>
                  <a:srgbClr val="ffffff"/>
                </a:solidFill>
                <a:latin typeface="Segoe UI"/>
                <a:ea typeface="Segoe UI"/>
              </a:rPr>
              <a:t>Algorithms</a:t>
            </a:r>
            <a:endParaRPr/>
          </a:p>
        </p:txBody>
      </p:sp>
      <p:sp>
        <p:nvSpPr>
          <p:cNvPr id="535" name="CustomShape 15"/>
          <p:cNvSpPr/>
          <p:nvPr/>
        </p:nvSpPr>
        <p:spPr>
          <a:xfrm>
            <a:off x="4836240" y="2701800"/>
            <a:ext cx="945360" cy="724320"/>
          </a:xfrm>
          <a:prstGeom prst="can">
            <a:avLst>
              <a:gd name="adj" fmla="val 25000"/>
            </a:avLst>
          </a:prstGeom>
          <a:solidFill>
            <a:srgbClr val="0078d7"/>
          </a:solidFill>
          <a:ln w="10800">
            <a:noFill/>
          </a:ln>
        </p:spPr>
        <p:txBody>
          <a:bodyPr lIns="0" rIns="0" tIns="46800" bIns="46800" anchor="ctr"/>
          <a:p>
            <a:pPr algn="ctr">
              <a:lnSpc>
                <a:spcPct val="100000"/>
              </a:lnSpc>
            </a:pPr>
            <a:r>
              <a:rPr b="1" lang="en-US" sz="1400">
                <a:solidFill>
                  <a:srgbClr val="ffffff"/>
                </a:solidFill>
                <a:latin typeface="Segoe UI"/>
                <a:ea typeface="Segoe UI"/>
              </a:rPr>
              <a:t>Data</a:t>
            </a:r>
            <a:endParaRPr/>
          </a:p>
        </p:txBody>
      </p:sp>
      <p:sp>
        <p:nvSpPr>
          <p:cNvPr id="536" name="CustomShape 16"/>
          <p:cNvSpPr/>
          <p:nvPr/>
        </p:nvSpPr>
        <p:spPr>
          <a:xfrm>
            <a:off x="6762960" y="3869280"/>
            <a:ext cx="909720" cy="620280"/>
          </a:xfrm>
          <a:prstGeom prst="hexagon">
            <a:avLst>
              <a:gd name="adj" fmla="val 25000"/>
              <a:gd name="vf" fmla="val 115470"/>
            </a:avLst>
          </a:prstGeom>
          <a:solidFill>
            <a:srgbClr val="a3008f"/>
          </a:solidFill>
          <a:ln w="9360">
            <a:solidFill>
              <a:srgbClr val="b4009e"/>
            </a:solidFill>
            <a:round/>
          </a:ln>
        </p:spPr>
        <p:txBody>
          <a:bodyPr lIns="0" rIns="0" tIns="46800" bIns="46800" anchor="ctr"/>
          <a:p>
            <a:pPr algn="ctr">
              <a:lnSpc>
                <a:spcPct val="100000"/>
              </a:lnSpc>
            </a:pPr>
            <a:r>
              <a:rPr b="1" lang="en-US" sz="1400">
                <a:solidFill>
                  <a:srgbClr val="ffffff"/>
                </a:solidFill>
                <a:latin typeface="Segoe UI"/>
                <a:ea typeface="Segoe UI"/>
              </a:rPr>
              <a:t>Model</a:t>
            </a:r>
            <a:endParaRPr/>
          </a:p>
        </p:txBody>
      </p:sp>
      <p:sp>
        <p:nvSpPr>
          <p:cNvPr id="537" name="CustomShape 17"/>
          <p:cNvSpPr/>
          <p:nvPr/>
        </p:nvSpPr>
        <p:spPr>
          <a:xfrm>
            <a:off x="4875120" y="3821760"/>
            <a:ext cx="1397160" cy="482040"/>
          </a:xfrm>
          <a:prstGeom prst="ellipse">
            <a:avLst/>
          </a:prstGeom>
          <a:solidFill>
            <a:srgbClr val="e77f00"/>
          </a:solidFill>
          <a:ln w="9360">
            <a:solidFill>
              <a:srgbClr val="ff8c00"/>
            </a:solidFill>
            <a:round/>
          </a:ln>
        </p:spPr>
        <p:txBody>
          <a:bodyPr lIns="0" rIns="0" tIns="46800" bIns="46800" anchor="ctr"/>
          <a:p>
            <a:pPr algn="ctr">
              <a:lnSpc>
                <a:spcPct val="100000"/>
              </a:lnSpc>
            </a:pPr>
            <a:r>
              <a:rPr b="1" lang="en-US" sz="1400">
                <a:solidFill>
                  <a:srgbClr val="ffffff"/>
                </a:solidFill>
                <a:latin typeface="Segoe UI"/>
                <a:ea typeface="Segoe UI"/>
              </a:rPr>
              <a:t>Application</a:t>
            </a:r>
            <a:endParaRPr/>
          </a:p>
        </p:txBody>
      </p:sp>
      <p:sp>
        <p:nvSpPr>
          <p:cNvPr id="538" name="Line 18"/>
          <p:cNvSpPr/>
          <p:nvPr/>
        </p:nvSpPr>
        <p:spPr>
          <a:xfrm flipV="1">
            <a:off x="5802480" y="2997360"/>
            <a:ext cx="519480" cy="95040"/>
          </a:xfrm>
          <a:prstGeom prst="line">
            <a:avLst/>
          </a:prstGeom>
          <a:ln w="19080">
            <a:solidFill>
              <a:srgbClr val="000000"/>
            </a:solidFill>
            <a:round/>
            <a:tailEnd len="lg" type="stealth" w="lg"/>
          </a:ln>
        </p:spPr>
      </p:sp>
      <p:sp>
        <p:nvSpPr>
          <p:cNvPr id="539" name="Line 19"/>
          <p:cNvSpPr/>
          <p:nvPr/>
        </p:nvSpPr>
        <p:spPr>
          <a:xfrm>
            <a:off x="6935760" y="3387240"/>
            <a:ext cx="284040" cy="482040"/>
          </a:xfrm>
          <a:prstGeom prst="line">
            <a:avLst/>
          </a:prstGeom>
          <a:ln w="19080">
            <a:solidFill>
              <a:srgbClr val="000000"/>
            </a:solidFill>
            <a:round/>
            <a:tailEnd len="lg" type="stealth" w="lg"/>
          </a:ln>
        </p:spPr>
      </p:sp>
      <p:sp>
        <p:nvSpPr>
          <p:cNvPr id="540" name="Line 20"/>
          <p:cNvSpPr/>
          <p:nvPr/>
        </p:nvSpPr>
        <p:spPr>
          <a:xfrm>
            <a:off x="6270120" y="4084920"/>
            <a:ext cx="492480" cy="94680"/>
          </a:xfrm>
          <a:prstGeom prst="line">
            <a:avLst/>
          </a:prstGeom>
          <a:ln w="19080">
            <a:solidFill>
              <a:srgbClr val="ff8c00"/>
            </a:solidFill>
            <a:round/>
            <a:tailEnd len="lg" type="stealth" w="lg"/>
          </a:ln>
        </p:spPr>
      </p:sp>
    </p:spTree>
  </p:cSld>
  <p:transition>
    <p:fade/>
  </p:transition>
  <p:timing>
    <p:tnLst>
      <p:par>
        <p:cTn id="183" dur="indefinite" restart="never" nodeType="tmRoot">
          <p:childTnLst>
            <p:seq>
              <p:cTn id="184" dur="indefinite" nodeType="mainSeq">
                <p:childTnLst>
                  <p:par>
                    <p:cTn id="185" fill="hold">
                      <p:stCondLst>
                        <p:cond delay="indefinite"/>
                      </p:stCondLst>
                      <p:childTnLst>
                        <p:par>
                          <p:cTn id="186" fill="hold">
                            <p:stCondLst>
                              <p:cond delay="0"/>
                            </p:stCondLst>
                            <p:childTnLst>
                              <p:par>
                                <p:cTn id="187" nodeType="clickEffect" fill="hold" presetClass="entr" presetID="10">
                                  <p:stCondLst>
                                    <p:cond delay="0"/>
                                  </p:stCondLst>
                                  <p:childTnLst>
                                    <p:set>
                                      <p:cBhvr>
                                        <p:cTn id="188" dur="1" fill="hold">
                                          <p:stCondLst>
                                            <p:cond delay="0"/>
                                          </p:stCondLst>
                                        </p:cTn>
                                        <p:tgtEl>
                                          <p:spTgt spid="-1"/>
                                        </p:tgtEl>
                                        <p:attrNameLst>
                                          <p:attrName>style.visibility</p:attrName>
                                        </p:attrNameLst>
                                      </p:cBhvr>
                                      <p:to>
                                        <p:strVal val="visible"/>
                                      </p:to>
                                    </p:set>
                                    <p:animEffect filter="fade" transition="in">
                                      <p:cBhvr additive="repl">
                                        <p:cTn id="189" dur="500"/>
                                        <p:tgtEl>
                                          <p:spTgt spid="-1"/>
                                        </p:tgtEl>
                                      </p:cBhvr>
                                    </p:animEffect>
                                  </p:childTnLst>
                                </p:cTn>
                              </p:par>
                            </p:childTnLst>
                          </p:cTn>
                        </p:par>
                      </p:childTnLst>
                    </p:cTn>
                  </p:par>
                  <p:par>
                    <p:cTn id="190" fill="hold">
                      <p:stCondLst>
                        <p:cond delay="indefinite"/>
                      </p:stCondLst>
                      <p:childTnLst>
                        <p:par>
                          <p:cTn id="191" fill="hold">
                            <p:stCondLst>
                              <p:cond delay="0"/>
                            </p:stCondLst>
                            <p:childTnLst>
                              <p:par>
                                <p:cTn id="192" nodeType="clickEffect" fill="hold" presetClass="entr" presetID="10">
                                  <p:stCondLst>
                                    <p:cond delay="0"/>
                                  </p:stCondLst>
                                  <p:childTnLst>
                                    <p:set>
                                      <p:cBhvr>
                                        <p:cTn id="193" dur="1" fill="hold">
                                          <p:stCondLst>
                                            <p:cond delay="0"/>
                                          </p:stCondLst>
                                        </p:cTn>
                                        <p:tgtEl>
                                          <p:spTgt spid="-1"/>
                                        </p:tgtEl>
                                        <p:attrNameLst>
                                          <p:attrName>style.visibility</p:attrName>
                                        </p:attrNameLst>
                                      </p:cBhvr>
                                      <p:to>
                                        <p:strVal val="visible"/>
                                      </p:to>
                                    </p:set>
                                    <p:animEffect filter="fade" transition="in">
                                      <p:cBhvr additive="repl">
                                        <p:cTn id="194" dur="500"/>
                                        <p:tgtEl>
                                          <p:spTgt spid="-1"/>
                                        </p:tgtEl>
                                      </p:cBhvr>
                                    </p:animEffect>
                                  </p:childTnLst>
                                </p:cTn>
                              </p:par>
                            </p:childTnLst>
                          </p:cTn>
                        </p:par>
                      </p:childTnLst>
                    </p:cTn>
                  </p:par>
                  <p:par>
                    <p:cTn id="195" fill="hold">
                      <p:stCondLst>
                        <p:cond delay="indefinite"/>
                      </p:stCondLst>
                      <p:childTnLst>
                        <p:par>
                          <p:cTn id="196" fill="hold">
                            <p:stCondLst>
                              <p:cond delay="0"/>
                            </p:stCondLst>
                            <p:childTnLst>
                              <p:par>
                                <p:cTn id="197" nodeType="clickEffect" fill="hold" presetClass="entr" presetID="10">
                                  <p:stCondLst>
                                    <p:cond delay="0"/>
                                  </p:stCondLst>
                                  <p:childTnLst>
                                    <p:set>
                                      <p:cBhvr>
                                        <p:cTn id="198" dur="1" fill="hold">
                                          <p:stCondLst>
                                            <p:cond delay="0"/>
                                          </p:stCondLst>
                                        </p:cTn>
                                        <p:tgtEl>
                                          <p:spTgt spid="-1"/>
                                        </p:tgtEl>
                                        <p:attrNameLst>
                                          <p:attrName>style.visibility</p:attrName>
                                        </p:attrNameLst>
                                      </p:cBhvr>
                                      <p:to>
                                        <p:strVal val="visible"/>
                                      </p:to>
                                    </p:set>
                                    <p:animEffect filter="fade" transition="in">
                                      <p:cBhvr additive="repl">
                                        <p:cTn id="199"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1" name="Line 1"/>
          <p:cNvSpPr/>
          <p:nvPr/>
        </p:nvSpPr>
        <p:spPr>
          <a:xfrm>
            <a:off x="1742400" y="4272120"/>
            <a:ext cx="10560600" cy="51120"/>
          </a:xfrm>
          <a:prstGeom prst="line">
            <a:avLst/>
          </a:prstGeom>
          <a:ln w="9360">
            <a:solidFill>
              <a:srgbClr val="000000"/>
            </a:solidFill>
            <a:round/>
          </a:ln>
        </p:spPr>
      </p:sp>
      <p:sp>
        <p:nvSpPr>
          <p:cNvPr id="542" name="Line 2"/>
          <p:cNvSpPr/>
          <p:nvPr/>
        </p:nvSpPr>
        <p:spPr>
          <a:xfrm>
            <a:off x="1702440" y="3540960"/>
            <a:ext cx="10612800" cy="7560"/>
          </a:xfrm>
          <a:prstGeom prst="line">
            <a:avLst/>
          </a:prstGeom>
          <a:ln w="9360">
            <a:solidFill>
              <a:srgbClr val="000000"/>
            </a:solidFill>
            <a:round/>
          </a:ln>
        </p:spPr>
      </p:sp>
      <p:sp>
        <p:nvSpPr>
          <p:cNvPr id="543" name="Line 3"/>
          <p:cNvSpPr/>
          <p:nvPr/>
        </p:nvSpPr>
        <p:spPr>
          <a:xfrm>
            <a:off x="1722240" y="5717880"/>
            <a:ext cx="10593000" cy="53640"/>
          </a:xfrm>
          <a:prstGeom prst="line">
            <a:avLst/>
          </a:prstGeom>
          <a:ln w="9360">
            <a:solidFill>
              <a:srgbClr val="000000"/>
            </a:solidFill>
            <a:round/>
          </a:ln>
        </p:spPr>
      </p:sp>
      <p:sp>
        <p:nvSpPr>
          <p:cNvPr id="544" name="Line 4"/>
          <p:cNvSpPr/>
          <p:nvPr/>
        </p:nvSpPr>
        <p:spPr>
          <a:xfrm>
            <a:off x="1713960" y="5009040"/>
            <a:ext cx="10601280" cy="0"/>
          </a:xfrm>
          <a:prstGeom prst="line">
            <a:avLst/>
          </a:prstGeom>
          <a:ln w="9360">
            <a:solidFill>
              <a:srgbClr val="000000"/>
            </a:solidFill>
            <a:round/>
          </a:ln>
        </p:spPr>
      </p:sp>
      <p:sp>
        <p:nvSpPr>
          <p:cNvPr id="545" name="TextShape 5"/>
          <p:cNvSpPr txBox="1"/>
          <p:nvPr/>
        </p:nvSpPr>
        <p:spPr>
          <a:xfrm>
            <a:off x="274680" y="295200"/>
            <a:ext cx="11889360" cy="917280"/>
          </a:xfrm>
          <a:prstGeom prst="rect">
            <a:avLst/>
          </a:prstGeom>
        </p:spPr>
        <p:txBody>
          <a:bodyPr lIns="146160" rIns="146160" tIns="91440" bIns="91440"/>
          <a:p>
            <a:pPr>
              <a:lnSpc>
                <a:spcPct val="90000"/>
              </a:lnSpc>
            </a:pPr>
            <a:r>
              <a:rPr lang="en-US" sz="6000">
                <a:solidFill>
                  <a:srgbClr val="ffffff"/>
                </a:solidFill>
                <a:latin typeface="Segoe UI Light"/>
              </a:rPr>
              <a:t>Public Cloud Platforms</a:t>
            </a:r>
            <a:r>
              <a:rPr lang="en-US" sz="6000">
                <a:solidFill>
                  <a:srgbClr val="ffffff"/>
                </a:solidFill>
                <a:latin typeface="Segoe UI Light"/>
              </a:rPr>
              <a:t>
</a:t>
            </a:r>
            <a:r>
              <a:rPr lang="en-US" sz="3600">
                <a:solidFill>
                  <a:srgbClr val="ffffff"/>
                </a:solidFill>
                <a:latin typeface="Segoe UI Light"/>
              </a:rPr>
              <a:t>Example vendors and technologies</a:t>
            </a:r>
            <a:endParaRPr/>
          </a:p>
        </p:txBody>
      </p:sp>
      <p:sp>
        <p:nvSpPr>
          <p:cNvPr id="546" name="CustomShape 6"/>
          <p:cNvSpPr/>
          <p:nvPr/>
        </p:nvSpPr>
        <p:spPr>
          <a:xfrm>
            <a:off x="1722600" y="2801880"/>
            <a:ext cx="10589760" cy="3699360"/>
          </a:xfrm>
          <a:prstGeom prst="rect">
            <a:avLst/>
          </a:prstGeom>
          <a:noFill/>
          <a:ln w="31680">
            <a:solidFill>
              <a:srgbClr val="000000"/>
            </a:solidFill>
            <a:round/>
            <a:tailEnd len="lg" type="stealth" w="lg"/>
          </a:ln>
        </p:spPr>
      </p:sp>
      <p:sp>
        <p:nvSpPr>
          <p:cNvPr id="547" name="Line 7"/>
          <p:cNvSpPr/>
          <p:nvPr/>
        </p:nvSpPr>
        <p:spPr>
          <a:xfrm flipH="1">
            <a:off x="6271920" y="2780640"/>
            <a:ext cx="23760" cy="3720600"/>
          </a:xfrm>
          <a:prstGeom prst="line">
            <a:avLst/>
          </a:prstGeom>
          <a:ln w="25560">
            <a:solidFill>
              <a:srgbClr val="000000"/>
            </a:solidFill>
            <a:custDash>
              <a:ds d="71000" sp="71000"/>
            </a:custDash>
            <a:round/>
          </a:ln>
        </p:spPr>
      </p:sp>
      <p:sp>
        <p:nvSpPr>
          <p:cNvPr id="548" name="Line 8"/>
          <p:cNvSpPr/>
          <p:nvPr/>
        </p:nvSpPr>
        <p:spPr>
          <a:xfrm flipH="1">
            <a:off x="7819560" y="2780640"/>
            <a:ext cx="18000" cy="3727080"/>
          </a:xfrm>
          <a:prstGeom prst="line">
            <a:avLst/>
          </a:prstGeom>
          <a:ln w="25560">
            <a:solidFill>
              <a:srgbClr val="000000"/>
            </a:solidFill>
            <a:custDash>
              <a:ds d="71000" sp="71000"/>
            </a:custDash>
            <a:round/>
          </a:ln>
        </p:spPr>
      </p:sp>
      <p:sp>
        <p:nvSpPr>
          <p:cNvPr id="549" name="Line 9"/>
          <p:cNvSpPr/>
          <p:nvPr/>
        </p:nvSpPr>
        <p:spPr>
          <a:xfrm>
            <a:off x="3202200" y="2780640"/>
            <a:ext cx="5400" cy="3720600"/>
          </a:xfrm>
          <a:prstGeom prst="line">
            <a:avLst/>
          </a:prstGeom>
          <a:ln w="25560">
            <a:solidFill>
              <a:srgbClr val="000000"/>
            </a:solidFill>
            <a:custDash>
              <a:ds d="71000" sp="71000"/>
            </a:custDash>
            <a:round/>
          </a:ln>
        </p:spPr>
      </p:sp>
      <p:sp>
        <p:nvSpPr>
          <p:cNvPr id="550" name="Line 10"/>
          <p:cNvSpPr/>
          <p:nvPr/>
        </p:nvSpPr>
        <p:spPr>
          <a:xfrm>
            <a:off x="10895400" y="2791440"/>
            <a:ext cx="5400" cy="3720240"/>
          </a:xfrm>
          <a:prstGeom prst="line">
            <a:avLst/>
          </a:prstGeom>
          <a:ln w="25560">
            <a:solidFill>
              <a:srgbClr val="000000"/>
            </a:solidFill>
            <a:custDash>
              <a:ds d="71000" sp="71000"/>
            </a:custDash>
            <a:round/>
          </a:ln>
        </p:spPr>
      </p:sp>
      <p:sp>
        <p:nvSpPr>
          <p:cNvPr id="551" name="Line 11"/>
          <p:cNvSpPr/>
          <p:nvPr/>
        </p:nvSpPr>
        <p:spPr>
          <a:xfrm>
            <a:off x="9390960" y="1892160"/>
            <a:ext cx="5760" cy="4609440"/>
          </a:xfrm>
          <a:prstGeom prst="line">
            <a:avLst/>
          </a:prstGeom>
          <a:ln w="25560">
            <a:solidFill>
              <a:srgbClr val="ffffff"/>
            </a:solidFill>
            <a:round/>
          </a:ln>
        </p:spPr>
      </p:sp>
      <p:sp>
        <p:nvSpPr>
          <p:cNvPr id="552" name="Line 12"/>
          <p:cNvSpPr/>
          <p:nvPr/>
        </p:nvSpPr>
        <p:spPr>
          <a:xfrm>
            <a:off x="4753080" y="1868400"/>
            <a:ext cx="0" cy="4627800"/>
          </a:xfrm>
          <a:prstGeom prst="line">
            <a:avLst/>
          </a:prstGeom>
          <a:ln w="25560">
            <a:solidFill>
              <a:srgbClr val="ffffff"/>
            </a:solidFill>
            <a:round/>
          </a:ln>
        </p:spPr>
      </p:sp>
      <p:sp>
        <p:nvSpPr>
          <p:cNvPr id="553" name="CustomShape 13"/>
          <p:cNvSpPr/>
          <p:nvPr/>
        </p:nvSpPr>
        <p:spPr>
          <a:xfrm>
            <a:off x="1734120" y="1775160"/>
            <a:ext cx="2988360" cy="338760"/>
          </a:xfrm>
          <a:prstGeom prst="rect">
            <a:avLst/>
          </a:prstGeom>
          <a:noFill/>
          <a:ln>
            <a:noFill/>
          </a:ln>
        </p:spPr>
        <p:txBody>
          <a:bodyPr lIns="90000" rIns="90000" tIns="45000" bIns="45000"/>
          <a:p>
            <a:pPr algn="ctr">
              <a:lnSpc>
                <a:spcPct val="100000"/>
              </a:lnSpc>
            </a:pPr>
            <a:r>
              <a:rPr b="1" lang="en-US" sz="1629">
                <a:solidFill>
                  <a:srgbClr val="ffffff"/>
                </a:solidFill>
                <a:latin typeface="Segoe UI"/>
              </a:rPr>
              <a:t>Compute</a:t>
            </a:r>
            <a:endParaRPr/>
          </a:p>
        </p:txBody>
      </p:sp>
      <p:sp>
        <p:nvSpPr>
          <p:cNvPr id="554" name="CustomShape 14"/>
          <p:cNvSpPr/>
          <p:nvPr/>
        </p:nvSpPr>
        <p:spPr>
          <a:xfrm>
            <a:off x="1722600" y="2423880"/>
            <a:ext cx="147960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IaaS</a:t>
            </a:r>
            <a:endParaRPr/>
          </a:p>
        </p:txBody>
      </p:sp>
      <p:sp>
        <p:nvSpPr>
          <p:cNvPr id="555" name="CustomShape 15"/>
          <p:cNvSpPr/>
          <p:nvPr/>
        </p:nvSpPr>
        <p:spPr>
          <a:xfrm>
            <a:off x="3202200" y="2414520"/>
            <a:ext cx="154476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PaaS</a:t>
            </a:r>
            <a:endParaRPr/>
          </a:p>
        </p:txBody>
      </p:sp>
      <p:sp>
        <p:nvSpPr>
          <p:cNvPr id="556" name="CustomShape 16"/>
          <p:cNvSpPr/>
          <p:nvPr/>
        </p:nvSpPr>
        <p:spPr>
          <a:xfrm>
            <a:off x="9396720" y="1775160"/>
            <a:ext cx="2915280" cy="338760"/>
          </a:xfrm>
          <a:prstGeom prst="rect">
            <a:avLst/>
          </a:prstGeom>
          <a:noFill/>
          <a:ln>
            <a:noFill/>
          </a:ln>
        </p:spPr>
        <p:txBody>
          <a:bodyPr lIns="90000" rIns="90000" tIns="45000" bIns="45000"/>
          <a:p>
            <a:pPr algn="ctr">
              <a:lnSpc>
                <a:spcPct val="100000"/>
              </a:lnSpc>
            </a:pPr>
            <a:r>
              <a:rPr b="1" lang="en-US" sz="1629">
                <a:solidFill>
                  <a:srgbClr val="ffffff"/>
                </a:solidFill>
                <a:latin typeface="Segoe UI"/>
              </a:rPr>
              <a:t>Others</a:t>
            </a:r>
            <a:endParaRPr/>
          </a:p>
        </p:txBody>
      </p:sp>
      <p:sp>
        <p:nvSpPr>
          <p:cNvPr id="557" name="CustomShape 17"/>
          <p:cNvSpPr/>
          <p:nvPr/>
        </p:nvSpPr>
        <p:spPr>
          <a:xfrm>
            <a:off x="9399600" y="2394360"/>
            <a:ext cx="149544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Identity</a:t>
            </a:r>
            <a:endParaRPr/>
          </a:p>
        </p:txBody>
      </p:sp>
      <p:sp>
        <p:nvSpPr>
          <p:cNvPr id="558" name="CustomShape 18"/>
          <p:cNvSpPr/>
          <p:nvPr/>
        </p:nvSpPr>
        <p:spPr>
          <a:xfrm>
            <a:off x="10927080" y="2150640"/>
            <a:ext cx="1385280" cy="57708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Machine</a:t>
            </a:r>
            <a:endParaRPr/>
          </a:p>
          <a:p>
            <a:pPr algn="ctr">
              <a:lnSpc>
                <a:spcPct val="100000"/>
              </a:lnSpc>
            </a:pPr>
            <a:r>
              <a:rPr b="1" i="1" lang="en-US" sz="1600">
                <a:solidFill>
                  <a:srgbClr val="ffffff"/>
                </a:solidFill>
                <a:latin typeface="Segoe UI"/>
              </a:rPr>
              <a:t>Learning</a:t>
            </a:r>
            <a:endParaRPr/>
          </a:p>
        </p:txBody>
      </p:sp>
      <p:sp>
        <p:nvSpPr>
          <p:cNvPr id="559" name="CustomShape 19"/>
          <p:cNvSpPr/>
          <p:nvPr/>
        </p:nvSpPr>
        <p:spPr>
          <a:xfrm>
            <a:off x="4747320" y="1775160"/>
            <a:ext cx="4651920" cy="338760"/>
          </a:xfrm>
          <a:prstGeom prst="rect">
            <a:avLst/>
          </a:prstGeom>
          <a:noFill/>
          <a:ln>
            <a:noFill/>
          </a:ln>
        </p:spPr>
        <p:txBody>
          <a:bodyPr lIns="90000" rIns="90000" tIns="45000" bIns="45000"/>
          <a:p>
            <a:pPr algn="ctr">
              <a:lnSpc>
                <a:spcPct val="100000"/>
              </a:lnSpc>
            </a:pPr>
            <a:r>
              <a:rPr b="1" lang="en-US" sz="1629">
                <a:solidFill>
                  <a:srgbClr val="ffffff"/>
                </a:solidFill>
                <a:latin typeface="Segoe UI"/>
              </a:rPr>
              <a:t>Data</a:t>
            </a:r>
            <a:endParaRPr/>
          </a:p>
        </p:txBody>
      </p:sp>
      <p:sp>
        <p:nvSpPr>
          <p:cNvPr id="560" name="CustomShape 20"/>
          <p:cNvSpPr/>
          <p:nvPr/>
        </p:nvSpPr>
        <p:spPr>
          <a:xfrm>
            <a:off x="6279480" y="2414520"/>
            <a:ext cx="155052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Relational </a:t>
            </a:r>
            <a:endParaRPr/>
          </a:p>
        </p:txBody>
      </p:sp>
      <p:sp>
        <p:nvSpPr>
          <p:cNvPr id="561" name="CustomShape 21"/>
          <p:cNvSpPr/>
          <p:nvPr/>
        </p:nvSpPr>
        <p:spPr>
          <a:xfrm>
            <a:off x="7830360" y="2414520"/>
            <a:ext cx="156888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NoSQL</a:t>
            </a:r>
            <a:endParaRPr/>
          </a:p>
        </p:txBody>
      </p:sp>
      <p:sp>
        <p:nvSpPr>
          <p:cNvPr id="562" name="CustomShape 22"/>
          <p:cNvSpPr/>
          <p:nvPr/>
        </p:nvSpPr>
        <p:spPr>
          <a:xfrm>
            <a:off x="4777920" y="2421000"/>
            <a:ext cx="149400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Blobs</a:t>
            </a:r>
            <a:endParaRPr/>
          </a:p>
        </p:txBody>
      </p:sp>
      <p:sp>
        <p:nvSpPr>
          <p:cNvPr id="563" name="CustomShape 23"/>
          <p:cNvSpPr/>
          <p:nvPr/>
        </p:nvSpPr>
        <p:spPr>
          <a:xfrm>
            <a:off x="425160" y="2875320"/>
            <a:ext cx="1276920" cy="577080"/>
          </a:xfrm>
          <a:prstGeom prst="rect">
            <a:avLst/>
          </a:prstGeom>
          <a:noFill/>
          <a:ln>
            <a:noFill/>
          </a:ln>
        </p:spPr>
        <p:txBody>
          <a:bodyPr lIns="90000" rIns="90000" tIns="45000" bIns="45000"/>
          <a:p>
            <a:pPr algn="r">
              <a:lnSpc>
                <a:spcPct val="100000"/>
              </a:lnSpc>
            </a:pPr>
            <a:r>
              <a:rPr b="1" lang="en-US" sz="1600">
                <a:solidFill>
                  <a:srgbClr val="89cbff"/>
                </a:solidFill>
                <a:latin typeface="Segoe UI"/>
              </a:rPr>
              <a:t>Microsoft</a:t>
            </a:r>
            <a:endParaRPr/>
          </a:p>
          <a:p>
            <a:pPr algn="r">
              <a:lnSpc>
                <a:spcPct val="100000"/>
              </a:lnSpc>
            </a:pPr>
            <a:r>
              <a:rPr b="1" lang="en-US" sz="1600">
                <a:solidFill>
                  <a:srgbClr val="ffffff"/>
                </a:solidFill>
                <a:latin typeface="Segoe UI"/>
              </a:rPr>
              <a:t>Azure</a:t>
            </a:r>
            <a:endParaRPr/>
          </a:p>
        </p:txBody>
      </p:sp>
      <p:sp>
        <p:nvSpPr>
          <p:cNvPr id="564" name="CustomShape 24"/>
          <p:cNvSpPr/>
          <p:nvPr/>
        </p:nvSpPr>
        <p:spPr>
          <a:xfrm>
            <a:off x="102240" y="3637440"/>
            <a:ext cx="1581480" cy="819720"/>
          </a:xfrm>
          <a:prstGeom prst="rect">
            <a:avLst/>
          </a:prstGeom>
          <a:noFill/>
          <a:ln>
            <a:noFill/>
          </a:ln>
        </p:spPr>
        <p:txBody>
          <a:bodyPr lIns="90000" rIns="90000" tIns="45000" bIns="45000"/>
          <a:p>
            <a:pPr algn="r">
              <a:lnSpc>
                <a:spcPct val="100000"/>
              </a:lnSpc>
            </a:pPr>
            <a:r>
              <a:rPr b="1" lang="en-US" sz="1600">
                <a:solidFill>
                  <a:srgbClr val="89cbff"/>
                </a:solidFill>
                <a:latin typeface="Segoe UI"/>
              </a:rPr>
              <a:t>Amazon</a:t>
            </a:r>
            <a:r>
              <a:rPr b="1" lang="en-US" sz="1600">
                <a:solidFill>
                  <a:srgbClr val="ffffff"/>
                </a:solidFill>
                <a:latin typeface="Segoe UI"/>
              </a:rPr>
              <a:t> </a:t>
            </a:r>
            <a:endParaRPr/>
          </a:p>
          <a:p>
            <a:pPr algn="r">
              <a:lnSpc>
                <a:spcPct val="100000"/>
              </a:lnSpc>
            </a:pPr>
            <a:r>
              <a:rPr b="1" lang="en-US" sz="1600">
                <a:solidFill>
                  <a:srgbClr val="ffffff"/>
                </a:solidFill>
                <a:latin typeface="Segoe UI"/>
              </a:rPr>
              <a:t>Web Services</a:t>
            </a:r>
            <a:endParaRPr/>
          </a:p>
        </p:txBody>
      </p:sp>
      <p:sp>
        <p:nvSpPr>
          <p:cNvPr id="565" name="CustomShape 25"/>
          <p:cNvSpPr/>
          <p:nvPr/>
        </p:nvSpPr>
        <p:spPr>
          <a:xfrm>
            <a:off x="257760" y="5181480"/>
            <a:ext cx="1424160" cy="333720"/>
          </a:xfrm>
          <a:prstGeom prst="rect">
            <a:avLst/>
          </a:prstGeom>
          <a:noFill/>
          <a:ln>
            <a:noFill/>
          </a:ln>
        </p:spPr>
        <p:txBody>
          <a:bodyPr lIns="90000" rIns="90000" tIns="45000" bIns="45000"/>
          <a:p>
            <a:pPr algn="r">
              <a:lnSpc>
                <a:spcPct val="100000"/>
              </a:lnSpc>
            </a:pPr>
            <a:r>
              <a:rPr b="1" lang="en-US" sz="1600">
                <a:solidFill>
                  <a:srgbClr val="89cbff"/>
                </a:solidFill>
                <a:latin typeface="Segoe UI"/>
              </a:rPr>
              <a:t>OpenStack</a:t>
            </a:r>
            <a:endParaRPr/>
          </a:p>
        </p:txBody>
      </p:sp>
      <p:sp>
        <p:nvSpPr>
          <p:cNvPr id="566" name="CustomShape 26"/>
          <p:cNvSpPr/>
          <p:nvPr/>
        </p:nvSpPr>
        <p:spPr>
          <a:xfrm>
            <a:off x="37800" y="4348080"/>
            <a:ext cx="1641600" cy="819720"/>
          </a:xfrm>
          <a:prstGeom prst="rect">
            <a:avLst/>
          </a:prstGeom>
          <a:noFill/>
          <a:ln>
            <a:noFill/>
          </a:ln>
        </p:spPr>
        <p:txBody>
          <a:bodyPr lIns="90000" rIns="90000" tIns="45000" bIns="45000"/>
          <a:p>
            <a:pPr algn="r">
              <a:lnSpc>
                <a:spcPct val="100000"/>
              </a:lnSpc>
            </a:pPr>
            <a:r>
              <a:rPr b="1" lang="en-US" sz="1600">
                <a:solidFill>
                  <a:srgbClr val="89cbff"/>
                </a:solidFill>
                <a:latin typeface="Segoe UI"/>
              </a:rPr>
              <a:t>Google</a:t>
            </a:r>
            <a:r>
              <a:rPr b="1" lang="en-US" sz="1600">
                <a:solidFill>
                  <a:srgbClr val="ffffff"/>
                </a:solidFill>
                <a:latin typeface="Segoe UI"/>
              </a:rPr>
              <a:t> </a:t>
            </a:r>
            <a:endParaRPr/>
          </a:p>
          <a:p>
            <a:pPr algn="r">
              <a:lnSpc>
                <a:spcPct val="100000"/>
              </a:lnSpc>
            </a:pPr>
            <a:r>
              <a:rPr b="1" lang="en-US" sz="1600">
                <a:solidFill>
                  <a:srgbClr val="ffffff"/>
                </a:solidFill>
                <a:latin typeface="Segoe UI"/>
              </a:rPr>
              <a:t>Cloud Platform</a:t>
            </a:r>
            <a:endParaRPr/>
          </a:p>
        </p:txBody>
      </p:sp>
      <p:sp>
        <p:nvSpPr>
          <p:cNvPr id="567" name="CustomShape 27"/>
          <p:cNvSpPr/>
          <p:nvPr/>
        </p:nvSpPr>
        <p:spPr>
          <a:xfrm>
            <a:off x="60480" y="5808240"/>
            <a:ext cx="1641600" cy="819720"/>
          </a:xfrm>
          <a:prstGeom prst="rect">
            <a:avLst/>
          </a:prstGeom>
          <a:noFill/>
          <a:ln>
            <a:noFill/>
          </a:ln>
        </p:spPr>
        <p:txBody>
          <a:bodyPr lIns="90000" rIns="90000" tIns="45000" bIns="45000"/>
          <a:p>
            <a:pPr algn="r">
              <a:lnSpc>
                <a:spcPct val="100000"/>
              </a:lnSpc>
            </a:pPr>
            <a:r>
              <a:rPr b="1" lang="en-US" sz="1600">
                <a:solidFill>
                  <a:srgbClr val="89cbff"/>
                </a:solidFill>
                <a:latin typeface="Segoe UI"/>
              </a:rPr>
              <a:t>Salesforce.com</a:t>
            </a:r>
            <a:r>
              <a:rPr b="1" lang="en-US" sz="1600">
                <a:solidFill>
                  <a:srgbClr val="ffffff"/>
                </a:solidFill>
                <a:latin typeface="Segoe UI"/>
              </a:rPr>
              <a:t> Force.com</a:t>
            </a:r>
            <a:endParaRPr/>
          </a:p>
        </p:txBody>
      </p:sp>
    </p:spTree>
  </p:cSld>
  <p:timing>
    <p:tnLst>
      <p:par>
        <p:cTn id="200" dur="indefinite" restart="never" nodeType="tmRoot">
          <p:childTnLst>
            <p:seq>
              <p:cTn id="201" dur="indefinite" nodeType="mainSeq">
                <p:childTnLst>
                  <p:par>
                    <p:cTn id="202" fill="hold">
                      <p:stCondLst>
                        <p:cond delay="indefinite"/>
                      </p:stCondLst>
                      <p:childTnLst>
                        <p:par>
                          <p:cTn id="203" fill="hold">
                            <p:stCondLst>
                              <p:cond delay="0"/>
                            </p:stCondLst>
                            <p:childTnLst>
                              <p:par>
                                <p:cTn id="204" nodeType="clickEffect" fill="hold" presetClass="entr" presetID="10">
                                  <p:stCondLst>
                                    <p:cond delay="0"/>
                                  </p:stCondLst>
                                  <p:childTnLst>
                                    <p:set>
                                      <p:cBhvr>
                                        <p:cTn id="205" dur="1" fill="hold">
                                          <p:stCondLst>
                                            <p:cond delay="0"/>
                                          </p:stCondLst>
                                        </p:cTn>
                                        <p:tgtEl>
                                          <p:spTgt spid="-1"/>
                                        </p:tgtEl>
                                        <p:attrNameLst>
                                          <p:attrName>style.visibility</p:attrName>
                                        </p:attrNameLst>
                                      </p:cBhvr>
                                      <p:to>
                                        <p:strVal val="visible"/>
                                      </p:to>
                                    </p:set>
                                    <p:animEffect filter="fade" transition="in">
                                      <p:cBhvr additive="repl">
                                        <p:cTn id="206" dur="500"/>
                                        <p:tgtEl>
                                          <p:spTgt spid="-1"/>
                                        </p:tgtEl>
                                      </p:cBhvr>
                                    </p:animEffect>
                                  </p:childTnLst>
                                </p:cTn>
                              </p:par>
                            </p:childTnLst>
                          </p:cTn>
                        </p:par>
                      </p:childTnLst>
                    </p:cTn>
                  </p:par>
                  <p:par>
                    <p:cTn id="207" fill="hold">
                      <p:stCondLst>
                        <p:cond delay="indefinite"/>
                      </p:stCondLst>
                      <p:childTnLst>
                        <p:par>
                          <p:cTn id="208" fill="hold">
                            <p:stCondLst>
                              <p:cond delay="0"/>
                            </p:stCondLst>
                            <p:childTnLst>
                              <p:par>
                                <p:cTn id="209" nodeType="clickEffect" fill="hold" presetClass="entr" presetID="10">
                                  <p:stCondLst>
                                    <p:cond delay="0"/>
                                  </p:stCondLst>
                                  <p:childTnLst>
                                    <p:set>
                                      <p:cBhvr>
                                        <p:cTn id="210" dur="1" fill="hold">
                                          <p:stCondLst>
                                            <p:cond delay="0"/>
                                          </p:stCondLst>
                                        </p:cTn>
                                        <p:tgtEl>
                                          <p:spTgt spid="-1"/>
                                        </p:tgtEl>
                                        <p:attrNameLst>
                                          <p:attrName>style.visibility</p:attrName>
                                        </p:attrNameLst>
                                      </p:cBhvr>
                                      <p:to>
                                        <p:strVal val="visible"/>
                                      </p:to>
                                    </p:set>
                                    <p:animEffect filter="fade" transition="in">
                                      <p:cBhvr additive="repl">
                                        <p:cTn id="211" dur="500"/>
                                        <p:tgtEl>
                                          <p:spTgt spid="-1"/>
                                        </p:tgtEl>
                                      </p:cBhvr>
                                    </p:animEffect>
                                  </p:childTnLst>
                                </p:cTn>
                              </p:par>
                            </p:childTnLst>
                          </p:cTn>
                        </p:par>
                      </p:childTnLst>
                    </p:cTn>
                  </p:par>
                  <p:par>
                    <p:cTn id="212" fill="hold">
                      <p:stCondLst>
                        <p:cond delay="indefinite"/>
                      </p:stCondLst>
                      <p:childTnLst>
                        <p:par>
                          <p:cTn id="213" fill="hold">
                            <p:stCondLst>
                              <p:cond delay="0"/>
                            </p:stCondLst>
                            <p:childTnLst>
                              <p:par>
                                <p:cTn id="214" nodeType="clickEffect" fill="hold" presetClass="entr" presetID="10">
                                  <p:stCondLst>
                                    <p:cond delay="0"/>
                                  </p:stCondLst>
                                  <p:childTnLst>
                                    <p:set>
                                      <p:cBhvr>
                                        <p:cTn id="215" dur="1" fill="hold">
                                          <p:stCondLst>
                                            <p:cond delay="0"/>
                                          </p:stCondLst>
                                        </p:cTn>
                                        <p:tgtEl>
                                          <p:spTgt spid="-1"/>
                                        </p:tgtEl>
                                        <p:attrNameLst>
                                          <p:attrName>style.visibility</p:attrName>
                                        </p:attrNameLst>
                                      </p:cBhvr>
                                      <p:to>
                                        <p:strVal val="visible"/>
                                      </p:to>
                                    </p:set>
                                    <p:animEffect filter="fade" transition="in">
                                      <p:cBhvr additive="repl">
                                        <p:cTn id="216" dur="500"/>
                                        <p:tgtEl>
                                          <p:spTgt spid="-1"/>
                                        </p:tgtEl>
                                      </p:cBhvr>
                                    </p:animEffect>
                                  </p:childTnLst>
                                </p:cTn>
                              </p:par>
                            </p:childTnLst>
                          </p:cTn>
                        </p:par>
                      </p:childTnLst>
                    </p:cTn>
                  </p:par>
                  <p:par>
                    <p:cTn id="217" fill="hold">
                      <p:stCondLst>
                        <p:cond delay="indefinite"/>
                      </p:stCondLst>
                      <p:childTnLst>
                        <p:par>
                          <p:cTn id="218" fill="hold">
                            <p:stCondLst>
                              <p:cond delay="0"/>
                            </p:stCondLst>
                            <p:childTnLst>
                              <p:par>
                                <p:cTn id="219" nodeType="clickEffect" fill="hold" presetClass="entr" presetID="10">
                                  <p:stCondLst>
                                    <p:cond delay="0"/>
                                  </p:stCondLst>
                                  <p:childTnLst>
                                    <p:set>
                                      <p:cBhvr>
                                        <p:cTn id="220" dur="1" fill="hold">
                                          <p:stCondLst>
                                            <p:cond delay="0"/>
                                          </p:stCondLst>
                                        </p:cTn>
                                        <p:tgtEl>
                                          <p:spTgt spid="563"/>
                                        </p:tgtEl>
                                        <p:attrNameLst>
                                          <p:attrName>style.visibility</p:attrName>
                                        </p:attrNameLst>
                                      </p:cBhvr>
                                      <p:to>
                                        <p:strVal val="visible"/>
                                      </p:to>
                                    </p:set>
                                    <p:animEffect filter="fade" transition="in">
                                      <p:cBhvr additive="repl">
                                        <p:cTn id="221" dur="500"/>
                                        <p:tgtEl>
                                          <p:spTgt spid="563"/>
                                        </p:tgtEl>
                                      </p:cBhvr>
                                    </p:animEffect>
                                  </p:childTnLst>
                                </p:cTn>
                              </p:par>
                            </p:childTnLst>
                          </p:cTn>
                        </p:par>
                      </p:childTnLst>
                    </p:cTn>
                  </p:par>
                  <p:par>
                    <p:cTn id="222" fill="hold">
                      <p:stCondLst>
                        <p:cond delay="indefinite"/>
                      </p:stCondLst>
                      <p:childTnLst>
                        <p:par>
                          <p:cTn id="223" fill="hold">
                            <p:stCondLst>
                              <p:cond delay="0"/>
                            </p:stCondLst>
                            <p:childTnLst>
                              <p:par>
                                <p:cTn id="224" nodeType="clickEffect" fill="hold" presetClass="entr" presetID="10">
                                  <p:stCondLst>
                                    <p:cond delay="0"/>
                                  </p:stCondLst>
                                  <p:childTnLst>
                                    <p:set>
                                      <p:cBhvr>
                                        <p:cTn id="225" dur="1" fill="hold">
                                          <p:stCondLst>
                                            <p:cond delay="0"/>
                                          </p:stCondLst>
                                        </p:cTn>
                                        <p:tgtEl>
                                          <p:spTgt spid="564"/>
                                        </p:tgtEl>
                                        <p:attrNameLst>
                                          <p:attrName>style.visibility</p:attrName>
                                        </p:attrNameLst>
                                      </p:cBhvr>
                                      <p:to>
                                        <p:strVal val="visible"/>
                                      </p:to>
                                    </p:set>
                                    <p:animEffect filter="fade" transition="in">
                                      <p:cBhvr additive="repl">
                                        <p:cTn id="226" dur="500"/>
                                        <p:tgtEl>
                                          <p:spTgt spid="564"/>
                                        </p:tgtEl>
                                      </p:cBhvr>
                                    </p:animEffect>
                                  </p:childTnLst>
                                </p:cTn>
                              </p:par>
                            </p:childTnLst>
                          </p:cTn>
                        </p:par>
                      </p:childTnLst>
                    </p:cTn>
                  </p:par>
                  <p:par>
                    <p:cTn id="227" fill="hold">
                      <p:stCondLst>
                        <p:cond delay="indefinite"/>
                      </p:stCondLst>
                      <p:childTnLst>
                        <p:par>
                          <p:cTn id="228" fill="hold">
                            <p:stCondLst>
                              <p:cond delay="0"/>
                            </p:stCondLst>
                            <p:childTnLst>
                              <p:par>
                                <p:cTn id="229" nodeType="clickEffect" fill="hold" presetClass="entr" presetID="10">
                                  <p:stCondLst>
                                    <p:cond delay="0"/>
                                  </p:stCondLst>
                                  <p:childTnLst>
                                    <p:set>
                                      <p:cBhvr>
                                        <p:cTn id="230" dur="1" fill="hold">
                                          <p:stCondLst>
                                            <p:cond delay="0"/>
                                          </p:stCondLst>
                                        </p:cTn>
                                        <p:tgtEl>
                                          <p:spTgt spid="566"/>
                                        </p:tgtEl>
                                        <p:attrNameLst>
                                          <p:attrName>style.visibility</p:attrName>
                                        </p:attrNameLst>
                                      </p:cBhvr>
                                      <p:to>
                                        <p:strVal val="visible"/>
                                      </p:to>
                                    </p:set>
                                    <p:animEffect filter="fade" transition="in">
                                      <p:cBhvr additive="repl">
                                        <p:cTn id="231" dur="500"/>
                                        <p:tgtEl>
                                          <p:spTgt spid="566"/>
                                        </p:tgtEl>
                                      </p:cBhvr>
                                    </p:animEffect>
                                  </p:childTnLst>
                                </p:cTn>
                              </p:par>
                            </p:childTnLst>
                          </p:cTn>
                        </p:par>
                      </p:childTnLst>
                    </p:cTn>
                  </p:par>
                  <p:par>
                    <p:cTn id="232" fill="hold">
                      <p:stCondLst>
                        <p:cond delay="indefinite"/>
                      </p:stCondLst>
                      <p:childTnLst>
                        <p:par>
                          <p:cTn id="233" fill="hold">
                            <p:stCondLst>
                              <p:cond delay="0"/>
                            </p:stCondLst>
                            <p:childTnLst>
                              <p:par>
                                <p:cTn id="234" nodeType="clickEffect" fill="hold" presetClass="entr" presetID="10">
                                  <p:stCondLst>
                                    <p:cond delay="0"/>
                                  </p:stCondLst>
                                  <p:childTnLst>
                                    <p:set>
                                      <p:cBhvr>
                                        <p:cTn id="235" dur="1" fill="hold">
                                          <p:stCondLst>
                                            <p:cond delay="0"/>
                                          </p:stCondLst>
                                        </p:cTn>
                                        <p:tgtEl>
                                          <p:spTgt spid="565"/>
                                        </p:tgtEl>
                                        <p:attrNameLst>
                                          <p:attrName>style.visibility</p:attrName>
                                        </p:attrNameLst>
                                      </p:cBhvr>
                                      <p:to>
                                        <p:strVal val="visible"/>
                                      </p:to>
                                    </p:set>
                                    <p:animEffect filter="fade" transition="in">
                                      <p:cBhvr additive="repl">
                                        <p:cTn id="236" dur="500"/>
                                        <p:tgtEl>
                                          <p:spTgt spid="565"/>
                                        </p:tgtEl>
                                      </p:cBhvr>
                                    </p:animEffect>
                                  </p:childTnLst>
                                </p:cTn>
                              </p:par>
                            </p:childTnLst>
                          </p:cTn>
                        </p:par>
                      </p:childTnLst>
                    </p:cTn>
                  </p:par>
                  <p:par>
                    <p:cTn id="237" fill="hold">
                      <p:stCondLst>
                        <p:cond delay="indefinite"/>
                      </p:stCondLst>
                      <p:childTnLst>
                        <p:par>
                          <p:cTn id="238" fill="hold">
                            <p:stCondLst>
                              <p:cond delay="0"/>
                            </p:stCondLst>
                            <p:childTnLst>
                              <p:par>
                                <p:cTn id="239" nodeType="clickEffect" fill="hold" presetClass="entr" presetID="10">
                                  <p:stCondLst>
                                    <p:cond delay="0"/>
                                  </p:stCondLst>
                                  <p:childTnLst>
                                    <p:set>
                                      <p:cBhvr>
                                        <p:cTn id="240" dur="1" fill="hold">
                                          <p:stCondLst>
                                            <p:cond delay="0"/>
                                          </p:stCondLst>
                                        </p:cTn>
                                        <p:tgtEl>
                                          <p:spTgt spid="567"/>
                                        </p:tgtEl>
                                        <p:attrNameLst>
                                          <p:attrName>style.visibility</p:attrName>
                                        </p:attrNameLst>
                                      </p:cBhvr>
                                      <p:to>
                                        <p:strVal val="visible"/>
                                      </p:to>
                                    </p:set>
                                    <p:animEffect filter="fade" transition="in">
                                      <p:cBhvr additive="repl">
                                        <p:cTn id="241" dur="500"/>
                                        <p:tgtEl>
                                          <p:spTgt spid="56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68" name="Picture 8" descr=""/>
          <p:cNvPicPr/>
          <p:nvPr/>
        </p:nvPicPr>
        <p:blipFill>
          <a:blip r:embed="rId1"/>
          <a:stretch>
            <a:fillRect/>
          </a:stretch>
        </p:blipFill>
        <p:spPr>
          <a:xfrm>
            <a:off x="3671280" y="1160280"/>
            <a:ext cx="5708880" cy="5708880"/>
          </a:xfrm>
          <a:prstGeom prst="rect">
            <a:avLst/>
          </a:prstGeom>
          <a:ln>
            <a:noFill/>
          </a:ln>
        </p:spPr>
      </p:pic>
      <p:sp>
        <p:nvSpPr>
          <p:cNvPr id="569" name="TextShape 1"/>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Gartner Public Cloud IaaS MQ</a:t>
            </a:r>
            <a:r>
              <a:rPr lang="en-US" sz="4800">
                <a:solidFill>
                  <a:srgbClr val="ffffff"/>
                </a:solidFill>
                <a:latin typeface="Segoe UI Light"/>
              </a:rPr>
              <a:t>
</a:t>
            </a:r>
            <a:r>
              <a:rPr lang="en-US" sz="3200">
                <a:solidFill>
                  <a:srgbClr val="ffffff"/>
                </a:solidFill>
                <a:latin typeface="Segoe UI Light"/>
              </a:rPr>
              <a:t>October 2012</a:t>
            </a:r>
            <a:endParaRPr/>
          </a:p>
        </p:txBody>
      </p:sp>
      <p:sp>
        <p:nvSpPr>
          <p:cNvPr id="570" name="CustomShape 2"/>
          <p:cNvSpPr/>
          <p:nvPr/>
        </p:nvSpPr>
        <p:spPr>
          <a:xfrm>
            <a:off x="9947160" y="3421080"/>
            <a:ext cx="187920" cy="380520"/>
          </a:xfrm>
          <a:prstGeom prst="leftBracket">
            <a:avLst>
              <a:gd name="adj" fmla="val 0"/>
            </a:avLst>
          </a:prstGeom>
          <a:noFill/>
          <a:ln w="10800">
            <a:solidFill>
              <a:srgbClr val="ff8c00"/>
            </a:solidFill>
            <a:round/>
          </a:ln>
        </p:spPr>
      </p:sp>
      <p:sp>
        <p:nvSpPr>
          <p:cNvPr id="571" name="Line 3"/>
          <p:cNvSpPr/>
          <p:nvPr/>
        </p:nvSpPr>
        <p:spPr>
          <a:xfrm>
            <a:off x="8123040" y="3601080"/>
            <a:ext cx="1827360" cy="0"/>
          </a:xfrm>
          <a:prstGeom prst="line">
            <a:avLst/>
          </a:prstGeom>
          <a:ln w="10800">
            <a:solidFill>
              <a:srgbClr val="ff8c00"/>
            </a:solidFill>
            <a:round/>
            <a:headEnd len="med" type="oval" w="med"/>
          </a:ln>
        </p:spPr>
      </p:sp>
      <p:sp>
        <p:nvSpPr>
          <p:cNvPr id="572" name="CustomShape 4"/>
          <p:cNvSpPr/>
          <p:nvPr/>
        </p:nvSpPr>
        <p:spPr>
          <a:xfrm>
            <a:off x="10029960" y="3427200"/>
            <a:ext cx="1674360" cy="369720"/>
          </a:xfrm>
          <a:prstGeom prst="rect">
            <a:avLst/>
          </a:prstGeom>
          <a:noFill/>
          <a:ln>
            <a:noFill/>
          </a:ln>
        </p:spPr>
        <p:txBody>
          <a:bodyPr lIns="90000" rIns="90000" tIns="45000" bIns="45000"/>
          <a:p>
            <a:pPr>
              <a:lnSpc>
                <a:spcPct val="100000"/>
              </a:lnSpc>
            </a:pPr>
            <a:r>
              <a:rPr i="1" lang="en-US" sz="1840">
                <a:solidFill>
                  <a:srgbClr val="ffffff"/>
                </a:solidFill>
                <a:latin typeface="Segoe UI"/>
              </a:rPr>
              <a:t>What?</a:t>
            </a:r>
            <a:endParaRPr/>
          </a:p>
        </p:txBody>
      </p:sp>
      <p:sp>
        <p:nvSpPr>
          <p:cNvPr id="573" name="CustomShape 5"/>
          <p:cNvSpPr/>
          <p:nvPr/>
        </p:nvSpPr>
        <p:spPr>
          <a:xfrm flipH="1">
            <a:off x="2074680" y="3468960"/>
            <a:ext cx="166320" cy="928080"/>
          </a:xfrm>
          <a:prstGeom prst="leftBracket">
            <a:avLst>
              <a:gd name="adj" fmla="val 0"/>
            </a:avLst>
          </a:prstGeom>
          <a:noFill/>
          <a:ln w="10800">
            <a:solidFill>
              <a:srgbClr val="ff8c00"/>
            </a:solidFill>
            <a:round/>
          </a:ln>
        </p:spPr>
      </p:sp>
      <p:sp>
        <p:nvSpPr>
          <p:cNvPr id="574" name="Line 6"/>
          <p:cNvSpPr/>
          <p:nvPr/>
        </p:nvSpPr>
        <p:spPr>
          <a:xfrm flipH="1" flipV="1">
            <a:off x="2241000" y="3922560"/>
            <a:ext cx="1198080" cy="3240"/>
          </a:xfrm>
          <a:prstGeom prst="line">
            <a:avLst/>
          </a:prstGeom>
          <a:ln w="10800">
            <a:solidFill>
              <a:srgbClr val="ff8c00"/>
            </a:solidFill>
            <a:round/>
            <a:headEnd len="med" type="oval" w="med"/>
          </a:ln>
        </p:spPr>
      </p:sp>
      <p:sp>
        <p:nvSpPr>
          <p:cNvPr id="575" name="CustomShape 7"/>
          <p:cNvSpPr/>
          <p:nvPr/>
        </p:nvSpPr>
        <p:spPr>
          <a:xfrm>
            <a:off x="290520" y="3468960"/>
            <a:ext cx="1800720" cy="928440"/>
          </a:xfrm>
          <a:prstGeom prst="rect">
            <a:avLst/>
          </a:prstGeom>
          <a:noFill/>
          <a:ln>
            <a:noFill/>
          </a:ln>
        </p:spPr>
        <p:txBody>
          <a:bodyPr lIns="90000" rIns="90000" tIns="45000" bIns="45000"/>
          <a:p>
            <a:pPr algn="r">
              <a:lnSpc>
                <a:spcPct val="100000"/>
              </a:lnSpc>
            </a:pPr>
            <a:r>
              <a:rPr i="1" lang="en-US" sz="1840">
                <a:solidFill>
                  <a:srgbClr val="ffffff"/>
                </a:solidFill>
                <a:latin typeface="Segoe UI"/>
              </a:rPr>
              <a:t>Microsoft and Google don’t yet offer IaaS</a:t>
            </a:r>
            <a:endParaRPr/>
          </a:p>
        </p:txBody>
      </p:sp>
      <p:sp>
        <p:nvSpPr>
          <p:cNvPr id="576" name="CustomShape 8"/>
          <p:cNvSpPr/>
          <p:nvPr/>
        </p:nvSpPr>
        <p:spPr>
          <a:xfrm>
            <a:off x="9974520" y="2223360"/>
            <a:ext cx="187920" cy="682200"/>
          </a:xfrm>
          <a:prstGeom prst="leftBracket">
            <a:avLst>
              <a:gd name="adj" fmla="val 0"/>
            </a:avLst>
          </a:prstGeom>
          <a:noFill/>
          <a:ln w="10800">
            <a:solidFill>
              <a:srgbClr val="ff8c00"/>
            </a:solidFill>
            <a:round/>
          </a:ln>
        </p:spPr>
      </p:sp>
      <p:sp>
        <p:nvSpPr>
          <p:cNvPr id="577" name="Line 9"/>
          <p:cNvSpPr/>
          <p:nvPr/>
        </p:nvSpPr>
        <p:spPr>
          <a:xfrm flipV="1">
            <a:off x="8908560" y="2554200"/>
            <a:ext cx="1069200" cy="4320"/>
          </a:xfrm>
          <a:prstGeom prst="line">
            <a:avLst/>
          </a:prstGeom>
          <a:ln w="10800">
            <a:solidFill>
              <a:srgbClr val="ff8c00"/>
            </a:solidFill>
            <a:round/>
            <a:headEnd len="med" type="oval" w="med"/>
          </a:ln>
        </p:spPr>
      </p:sp>
      <p:sp>
        <p:nvSpPr>
          <p:cNvPr id="578" name="CustomShape 10"/>
          <p:cNvSpPr/>
          <p:nvPr/>
        </p:nvSpPr>
        <p:spPr>
          <a:xfrm>
            <a:off x="10068480" y="2223360"/>
            <a:ext cx="1415520" cy="927720"/>
          </a:xfrm>
          <a:prstGeom prst="rect">
            <a:avLst/>
          </a:prstGeom>
          <a:noFill/>
          <a:ln>
            <a:noFill/>
          </a:ln>
        </p:spPr>
        <p:txBody>
          <a:bodyPr lIns="90000" rIns="90000" tIns="45000" bIns="45000"/>
          <a:p>
            <a:pPr>
              <a:lnSpc>
                <a:spcPct val="100000"/>
              </a:lnSpc>
            </a:pPr>
            <a:r>
              <a:rPr i="1" lang="en-US" sz="1840">
                <a:solidFill>
                  <a:srgbClr val="ffffff"/>
                </a:solidFill>
                <a:latin typeface="Segoe UI"/>
              </a:rPr>
              <a:t>AWS is out in front</a:t>
            </a:r>
            <a:endParaRPr/>
          </a:p>
        </p:txBody>
      </p:sp>
      <p:sp>
        <p:nvSpPr>
          <p:cNvPr id="579" name="CustomShape 11"/>
          <p:cNvSpPr/>
          <p:nvPr/>
        </p:nvSpPr>
        <p:spPr>
          <a:xfrm>
            <a:off x="6523200" y="3040200"/>
            <a:ext cx="1509480" cy="882360"/>
          </a:xfrm>
          <a:prstGeom prst="roundRect">
            <a:avLst>
              <a:gd name="adj" fmla="val 16667"/>
            </a:avLst>
          </a:prstGeom>
          <a:noFill/>
          <a:ln w="10800">
            <a:solidFill>
              <a:srgbClr val="ff8c00"/>
            </a:solidFill>
            <a:round/>
          </a:ln>
        </p:spPr>
      </p:sp>
    </p:spTree>
  </p:cSld>
  <p:transition>
    <p:fade/>
  </p:transition>
  <p:timing>
    <p:tnLst>
      <p:par>
        <p:cTn id="242" dur="indefinite" restart="never" nodeType="tmRoot">
          <p:childTnLst>
            <p:seq>
              <p:cTn id="243" dur="indefinite" nodeType="mainSeq">
                <p:childTnLst>
                  <p:par>
                    <p:cTn id="244" fill="hold">
                      <p:stCondLst>
                        <p:cond delay="indefinite"/>
                      </p:stCondLst>
                      <p:childTnLst>
                        <p:par>
                          <p:cTn id="245" fill="hold">
                            <p:stCondLst>
                              <p:cond delay="0"/>
                            </p:stCondLst>
                            <p:childTnLst>
                              <p:par>
                                <p:cTn id="246" nodeType="clickEffect" fill="hold" presetClass="entr" presetID="22" presetSubtype="2">
                                  <p:stCondLst>
                                    <p:cond delay="0"/>
                                  </p:stCondLst>
                                  <p:childTnLst>
                                    <p:set>
                                      <p:cBhvr>
                                        <p:cTn id="247" dur="1" fill="hold">
                                          <p:stCondLst>
                                            <p:cond delay="0"/>
                                          </p:stCondLst>
                                        </p:cTn>
                                        <p:tgtEl>
                                          <p:spTgt spid="-1"/>
                                        </p:tgtEl>
                                        <p:attrNameLst>
                                          <p:attrName>style.visibility</p:attrName>
                                        </p:attrNameLst>
                                      </p:cBhvr>
                                      <p:to>
                                        <p:strVal val="visible"/>
                                      </p:to>
                                    </p:set>
                                    <p:animEffect filter="wipe(right)" transition="out">
                                      <p:cBhvr additive="repl">
                                        <p:cTn id="248" dur="500"/>
                                        <p:tgtEl>
                                          <p:spTgt spid="-1"/>
                                        </p:tgtEl>
                                      </p:cBhvr>
                                    </p:animEffect>
                                  </p:childTnLst>
                                </p:cTn>
                              </p:par>
                            </p:childTnLst>
                          </p:cTn>
                        </p:par>
                      </p:childTnLst>
                    </p:cTn>
                  </p:par>
                  <p:par>
                    <p:cTn id="249" fill="hold">
                      <p:stCondLst>
                        <p:cond delay="indefinite"/>
                      </p:stCondLst>
                      <p:childTnLst>
                        <p:par>
                          <p:cTn id="250" fill="hold">
                            <p:stCondLst>
                              <p:cond delay="0"/>
                            </p:stCondLst>
                            <p:childTnLst>
                              <p:par>
                                <p:cTn id="251" nodeType="clickEffect" fill="hold" presetClass="entr" presetID="22" presetSubtype="8">
                                  <p:stCondLst>
                                    <p:cond delay="0"/>
                                  </p:stCondLst>
                                  <p:childTnLst>
                                    <p:set>
                                      <p:cBhvr>
                                        <p:cTn id="252" dur="1" fill="hold">
                                          <p:stCondLst>
                                            <p:cond delay="0"/>
                                          </p:stCondLst>
                                        </p:cTn>
                                        <p:tgtEl>
                                          <p:spTgt spid="-1"/>
                                        </p:tgtEl>
                                        <p:attrNameLst>
                                          <p:attrName>style.visibility</p:attrName>
                                        </p:attrNameLst>
                                      </p:cBhvr>
                                      <p:to>
                                        <p:strVal val="visible"/>
                                      </p:to>
                                    </p:set>
                                    <p:animEffect filter="wipe(left)" transition="in">
                                      <p:cBhvr additive="repl">
                                        <p:cTn id="253" dur="500"/>
                                        <p:tgtEl>
                                          <p:spTgt spid="-1"/>
                                        </p:tgtEl>
                                      </p:cBhvr>
                                    </p:animEffect>
                                  </p:childTnLst>
                                </p:cTn>
                              </p:par>
                            </p:childTnLst>
                          </p:cTn>
                        </p:par>
                      </p:childTnLst>
                    </p:cTn>
                  </p:par>
                  <p:par>
                    <p:cTn id="254" fill="hold">
                      <p:stCondLst>
                        <p:cond delay="indefinite"/>
                      </p:stCondLst>
                      <p:childTnLst>
                        <p:par>
                          <p:cTn id="255" fill="hold">
                            <p:stCondLst>
                              <p:cond delay="0"/>
                            </p:stCondLst>
                            <p:childTnLst>
                              <p:par>
                                <p:cTn id="256" nodeType="clickEffect" fill="hold" presetClass="entr" presetID="22" presetSubtype="2">
                                  <p:stCondLst>
                                    <p:cond delay="0"/>
                                  </p:stCondLst>
                                  <p:childTnLst>
                                    <p:set>
                                      <p:cBhvr>
                                        <p:cTn id="257" dur="1" fill="hold">
                                          <p:stCondLst>
                                            <p:cond delay="0"/>
                                          </p:stCondLst>
                                        </p:cTn>
                                        <p:tgtEl>
                                          <p:spTgt spid="-1"/>
                                        </p:tgtEl>
                                        <p:attrNameLst>
                                          <p:attrName>style.visibility</p:attrName>
                                        </p:attrNameLst>
                                      </p:cBhvr>
                                      <p:to>
                                        <p:strVal val="visible"/>
                                      </p:to>
                                    </p:set>
                                    <p:animEffect filter="wipe(right)" transition="out">
                                      <p:cBhvr additive="repl">
                                        <p:cTn id="258" dur="500"/>
                                        <p:tgtEl>
                                          <p:spTgt spid="-1"/>
                                        </p:tgtEl>
                                      </p:cBhvr>
                                    </p:animEffect>
                                  </p:childTnLst>
                                </p:cTn>
                              </p:par>
                            </p:childTnLst>
                          </p:cTn>
                        </p:par>
                        <p:par>
                          <p:cTn id="259" fill="hold">
                            <p:stCondLst>
                              <p:cond delay="500"/>
                            </p:stCondLst>
                            <p:childTnLst>
                              <p:par>
                                <p:cTn id="260" nodeType="afterEffect" fill="hold" presetClass="entr" presetID="10">
                                  <p:stCondLst>
                                    <p:cond delay="0"/>
                                  </p:stCondLst>
                                  <p:childTnLst>
                                    <p:set>
                                      <p:cBhvr>
                                        <p:cTn id="261" dur="1" fill="hold">
                                          <p:stCondLst>
                                            <p:cond delay="0"/>
                                          </p:stCondLst>
                                        </p:cTn>
                                        <p:tgtEl>
                                          <p:spTgt spid="579"/>
                                        </p:tgtEl>
                                        <p:attrNameLst>
                                          <p:attrName>style.visibility</p:attrName>
                                        </p:attrNameLst>
                                      </p:cBhvr>
                                      <p:to>
                                        <p:strVal val="visible"/>
                                      </p:to>
                                    </p:set>
                                    <p:animEffect filter="fade" transition="in">
                                      <p:cBhvr additive="repl">
                                        <p:cTn id="262" dur="500"/>
                                        <p:tgtEl>
                                          <p:spTgt spid="57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80" name="Picture 3" descr=""/>
          <p:cNvPicPr/>
          <p:nvPr/>
        </p:nvPicPr>
        <p:blipFill>
          <a:blip r:embed="rId1"/>
          <a:stretch>
            <a:fillRect/>
          </a:stretch>
        </p:blipFill>
        <p:spPr>
          <a:xfrm>
            <a:off x="3671280" y="1160280"/>
            <a:ext cx="5708880" cy="5708880"/>
          </a:xfrm>
          <a:prstGeom prst="rect">
            <a:avLst/>
          </a:prstGeom>
          <a:ln>
            <a:noFill/>
          </a:ln>
        </p:spPr>
      </p:pic>
      <p:sp>
        <p:nvSpPr>
          <p:cNvPr id="581" name="TextShape 1"/>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Gartner Public Cloud IaaS MQ</a:t>
            </a:r>
            <a:r>
              <a:rPr lang="en-US" sz="4800">
                <a:solidFill>
                  <a:srgbClr val="ffffff"/>
                </a:solidFill>
                <a:latin typeface="Segoe UI Light"/>
              </a:rPr>
              <a:t>
</a:t>
            </a:r>
            <a:r>
              <a:rPr lang="en-US" sz="3200">
                <a:solidFill>
                  <a:srgbClr val="ffffff"/>
                </a:solidFill>
                <a:latin typeface="Segoe UI Light"/>
              </a:rPr>
              <a:t>August 2013</a:t>
            </a:r>
            <a:endParaRPr/>
          </a:p>
        </p:txBody>
      </p:sp>
      <p:sp>
        <p:nvSpPr>
          <p:cNvPr id="582" name="CustomShape 2"/>
          <p:cNvSpPr/>
          <p:nvPr/>
        </p:nvSpPr>
        <p:spPr>
          <a:xfrm>
            <a:off x="10006560" y="3867480"/>
            <a:ext cx="187920" cy="939600"/>
          </a:xfrm>
          <a:prstGeom prst="leftBracket">
            <a:avLst>
              <a:gd name="adj" fmla="val 0"/>
            </a:avLst>
          </a:prstGeom>
          <a:noFill/>
          <a:ln w="10800">
            <a:solidFill>
              <a:srgbClr val="ff8c00"/>
            </a:solidFill>
            <a:round/>
          </a:ln>
        </p:spPr>
      </p:sp>
      <p:sp>
        <p:nvSpPr>
          <p:cNvPr id="583" name="Line 3"/>
          <p:cNvSpPr/>
          <p:nvPr/>
        </p:nvSpPr>
        <p:spPr>
          <a:xfrm>
            <a:off x="8206200" y="4616640"/>
            <a:ext cx="1800360" cy="12600"/>
          </a:xfrm>
          <a:prstGeom prst="line">
            <a:avLst/>
          </a:prstGeom>
          <a:ln w="10800">
            <a:solidFill>
              <a:srgbClr val="ff8c00"/>
            </a:solidFill>
            <a:round/>
            <a:headEnd len="med" type="oval" w="med"/>
          </a:ln>
        </p:spPr>
      </p:sp>
      <p:sp>
        <p:nvSpPr>
          <p:cNvPr id="584" name="CustomShape 4"/>
          <p:cNvSpPr/>
          <p:nvPr/>
        </p:nvSpPr>
        <p:spPr>
          <a:xfrm>
            <a:off x="10143720" y="3867480"/>
            <a:ext cx="2009520" cy="1207080"/>
          </a:xfrm>
          <a:prstGeom prst="rect">
            <a:avLst/>
          </a:prstGeom>
          <a:noFill/>
          <a:ln>
            <a:noFill/>
          </a:ln>
        </p:spPr>
        <p:txBody>
          <a:bodyPr lIns="90000" rIns="90000" tIns="45000" bIns="45000"/>
          <a:p>
            <a:pPr>
              <a:lnSpc>
                <a:spcPct val="100000"/>
              </a:lnSpc>
            </a:pPr>
            <a:r>
              <a:rPr i="1" lang="en-US" sz="1840">
                <a:solidFill>
                  <a:srgbClr val="ffffff"/>
                </a:solidFill>
                <a:latin typeface="Segoe UI"/>
              </a:rPr>
              <a:t>Microsoft began offering IaaS two months earlier</a:t>
            </a:r>
            <a:endParaRPr/>
          </a:p>
        </p:txBody>
      </p:sp>
      <p:sp>
        <p:nvSpPr>
          <p:cNvPr id="585" name="CustomShape 5"/>
          <p:cNvSpPr/>
          <p:nvPr/>
        </p:nvSpPr>
        <p:spPr>
          <a:xfrm>
            <a:off x="10023120" y="1779120"/>
            <a:ext cx="187920" cy="984240"/>
          </a:xfrm>
          <a:prstGeom prst="leftBracket">
            <a:avLst>
              <a:gd name="adj" fmla="val 0"/>
            </a:avLst>
          </a:prstGeom>
          <a:noFill/>
          <a:ln w="10800">
            <a:solidFill>
              <a:srgbClr val="ff8c00"/>
            </a:solidFill>
            <a:round/>
          </a:ln>
        </p:spPr>
      </p:sp>
      <p:sp>
        <p:nvSpPr>
          <p:cNvPr id="586" name="Line 6"/>
          <p:cNvSpPr/>
          <p:nvPr/>
        </p:nvSpPr>
        <p:spPr>
          <a:xfrm>
            <a:off x="9058320" y="2274120"/>
            <a:ext cx="968040" cy="1440"/>
          </a:xfrm>
          <a:prstGeom prst="line">
            <a:avLst/>
          </a:prstGeom>
          <a:ln w="10800">
            <a:solidFill>
              <a:srgbClr val="ff8c00"/>
            </a:solidFill>
            <a:round/>
            <a:headEnd len="med" type="oval" w="med"/>
          </a:ln>
        </p:spPr>
      </p:sp>
      <p:sp>
        <p:nvSpPr>
          <p:cNvPr id="587" name="CustomShape 7"/>
          <p:cNvSpPr/>
          <p:nvPr/>
        </p:nvSpPr>
        <p:spPr>
          <a:xfrm>
            <a:off x="10117080" y="1779120"/>
            <a:ext cx="1491480" cy="928440"/>
          </a:xfrm>
          <a:prstGeom prst="rect">
            <a:avLst/>
          </a:prstGeom>
          <a:noFill/>
          <a:ln>
            <a:noFill/>
          </a:ln>
        </p:spPr>
        <p:txBody>
          <a:bodyPr lIns="90000" rIns="90000" tIns="45000" bIns="45000"/>
          <a:p>
            <a:pPr>
              <a:lnSpc>
                <a:spcPct val="100000"/>
              </a:lnSpc>
            </a:pPr>
            <a:r>
              <a:rPr i="1" lang="en-US" sz="1840">
                <a:solidFill>
                  <a:srgbClr val="ffffff"/>
                </a:solidFill>
                <a:latin typeface="Segoe UI"/>
              </a:rPr>
              <a:t>AWS is further out in front</a:t>
            </a:r>
            <a:endParaRPr/>
          </a:p>
        </p:txBody>
      </p:sp>
      <p:sp>
        <p:nvSpPr>
          <p:cNvPr id="588" name="CustomShape 8"/>
          <p:cNvSpPr/>
          <p:nvPr/>
        </p:nvSpPr>
        <p:spPr>
          <a:xfrm flipH="1">
            <a:off x="2516040" y="2205720"/>
            <a:ext cx="166320" cy="657000"/>
          </a:xfrm>
          <a:prstGeom prst="leftBracket">
            <a:avLst>
              <a:gd name="adj" fmla="val 0"/>
            </a:avLst>
          </a:prstGeom>
          <a:noFill/>
          <a:ln w="10800">
            <a:solidFill>
              <a:srgbClr val="ff8c00"/>
            </a:solidFill>
            <a:round/>
          </a:ln>
        </p:spPr>
      </p:sp>
      <p:sp>
        <p:nvSpPr>
          <p:cNvPr id="589" name="Line 9"/>
          <p:cNvSpPr/>
          <p:nvPr/>
        </p:nvSpPr>
        <p:spPr>
          <a:xfrm flipH="1" flipV="1">
            <a:off x="2682360" y="2526120"/>
            <a:ext cx="871560" cy="7920"/>
          </a:xfrm>
          <a:prstGeom prst="line">
            <a:avLst/>
          </a:prstGeom>
          <a:ln w="10800">
            <a:solidFill>
              <a:srgbClr val="ff8c00"/>
            </a:solidFill>
            <a:round/>
            <a:headEnd len="med" type="oval" w="med"/>
          </a:ln>
        </p:spPr>
      </p:sp>
      <p:sp>
        <p:nvSpPr>
          <p:cNvPr id="590" name="CustomShape 10"/>
          <p:cNvSpPr/>
          <p:nvPr/>
        </p:nvSpPr>
        <p:spPr>
          <a:xfrm>
            <a:off x="731880" y="2205720"/>
            <a:ext cx="1800720" cy="927720"/>
          </a:xfrm>
          <a:prstGeom prst="rect">
            <a:avLst/>
          </a:prstGeom>
          <a:noFill/>
          <a:ln>
            <a:noFill/>
          </a:ln>
        </p:spPr>
        <p:txBody>
          <a:bodyPr lIns="90000" rIns="90000" tIns="45000" bIns="45000"/>
          <a:p>
            <a:pPr algn="r">
              <a:lnSpc>
                <a:spcPct val="100000"/>
              </a:lnSpc>
            </a:pPr>
            <a:r>
              <a:rPr i="1" lang="en-US" sz="1840">
                <a:solidFill>
                  <a:srgbClr val="ffffff"/>
                </a:solidFill>
                <a:latin typeface="Segoe UI"/>
              </a:rPr>
              <a:t>Google doesn’t yet offer IaaS</a:t>
            </a:r>
            <a:endParaRPr/>
          </a:p>
        </p:txBody>
      </p:sp>
      <p:sp>
        <p:nvSpPr>
          <p:cNvPr id="591" name="CustomShape 11"/>
          <p:cNvSpPr/>
          <p:nvPr/>
        </p:nvSpPr>
        <p:spPr>
          <a:xfrm flipH="1">
            <a:off x="2513520" y="3878280"/>
            <a:ext cx="166320" cy="1447560"/>
          </a:xfrm>
          <a:prstGeom prst="leftBracket">
            <a:avLst>
              <a:gd name="adj" fmla="val 0"/>
            </a:avLst>
          </a:prstGeom>
          <a:noFill/>
          <a:ln w="10800">
            <a:solidFill>
              <a:srgbClr val="ff8c00"/>
            </a:solidFill>
            <a:round/>
          </a:ln>
        </p:spPr>
      </p:sp>
      <p:sp>
        <p:nvSpPr>
          <p:cNvPr id="592" name="Line 12"/>
          <p:cNvSpPr/>
          <p:nvPr/>
        </p:nvSpPr>
        <p:spPr>
          <a:xfrm flipH="1" flipV="1">
            <a:off x="2678400" y="4077000"/>
            <a:ext cx="3851280" cy="10800"/>
          </a:xfrm>
          <a:prstGeom prst="line">
            <a:avLst/>
          </a:prstGeom>
          <a:ln w="10800">
            <a:solidFill>
              <a:srgbClr val="ff8c00"/>
            </a:solidFill>
            <a:round/>
            <a:headEnd len="med" type="oval" w="med"/>
          </a:ln>
        </p:spPr>
      </p:sp>
      <p:sp>
        <p:nvSpPr>
          <p:cNvPr id="593" name="CustomShape 13"/>
          <p:cNvSpPr/>
          <p:nvPr/>
        </p:nvSpPr>
        <p:spPr>
          <a:xfrm>
            <a:off x="749160" y="4123800"/>
            <a:ext cx="1798200" cy="1207080"/>
          </a:xfrm>
          <a:prstGeom prst="rect">
            <a:avLst/>
          </a:prstGeom>
          <a:noFill/>
          <a:ln>
            <a:noFill/>
          </a:ln>
        </p:spPr>
        <p:txBody>
          <a:bodyPr lIns="90000" rIns="90000" tIns="45000" bIns="45000"/>
          <a:p>
            <a:pPr algn="r">
              <a:lnSpc>
                <a:spcPct val="100000"/>
              </a:lnSpc>
            </a:pPr>
            <a:r>
              <a:rPr i="1" lang="en-US" sz="1840">
                <a:solidFill>
                  <a:srgbClr val="ffffff"/>
                </a:solidFill>
                <a:latin typeface="Segoe UI"/>
              </a:rPr>
              <a:t>The most visible OpenStack supporters</a:t>
            </a:r>
            <a:endParaRPr/>
          </a:p>
        </p:txBody>
      </p:sp>
      <p:sp>
        <p:nvSpPr>
          <p:cNvPr id="594" name="Line 14"/>
          <p:cNvSpPr/>
          <p:nvPr/>
        </p:nvSpPr>
        <p:spPr>
          <a:xfrm flipH="1" flipV="1">
            <a:off x="2678400" y="5069880"/>
            <a:ext cx="2882880" cy="4680"/>
          </a:xfrm>
          <a:prstGeom prst="line">
            <a:avLst/>
          </a:prstGeom>
          <a:ln w="10800">
            <a:solidFill>
              <a:srgbClr val="ff8c00"/>
            </a:solidFill>
            <a:round/>
            <a:headEnd len="med" type="oval" w="med"/>
          </a:ln>
        </p:spPr>
      </p:sp>
      <p:sp>
        <p:nvSpPr>
          <p:cNvPr id="595" name="CustomShape 15"/>
          <p:cNvSpPr/>
          <p:nvPr/>
        </p:nvSpPr>
        <p:spPr>
          <a:xfrm>
            <a:off x="10032480" y="5163840"/>
            <a:ext cx="187920" cy="618840"/>
          </a:xfrm>
          <a:prstGeom prst="leftBracket">
            <a:avLst>
              <a:gd name="adj" fmla="val 0"/>
            </a:avLst>
          </a:prstGeom>
          <a:noFill/>
          <a:ln w="10800">
            <a:solidFill>
              <a:srgbClr val="ff8c00"/>
            </a:solidFill>
            <a:round/>
          </a:ln>
        </p:spPr>
      </p:sp>
      <p:sp>
        <p:nvSpPr>
          <p:cNvPr id="596" name="Line 16"/>
          <p:cNvSpPr/>
          <p:nvPr/>
        </p:nvSpPr>
        <p:spPr>
          <a:xfrm>
            <a:off x="5074920" y="5310720"/>
            <a:ext cx="4951440" cy="10080"/>
          </a:xfrm>
          <a:prstGeom prst="line">
            <a:avLst/>
          </a:prstGeom>
          <a:ln w="10800">
            <a:solidFill>
              <a:srgbClr val="ff8c00"/>
            </a:solidFill>
            <a:round/>
            <a:headEnd len="med" type="oval" w="med"/>
          </a:ln>
        </p:spPr>
      </p:sp>
      <p:sp>
        <p:nvSpPr>
          <p:cNvPr id="597" name="CustomShape 17"/>
          <p:cNvSpPr/>
          <p:nvPr/>
        </p:nvSpPr>
        <p:spPr>
          <a:xfrm>
            <a:off x="10152000" y="5144040"/>
            <a:ext cx="2009520" cy="649080"/>
          </a:xfrm>
          <a:prstGeom prst="rect">
            <a:avLst/>
          </a:prstGeom>
          <a:noFill/>
          <a:ln>
            <a:noFill/>
          </a:ln>
        </p:spPr>
        <p:txBody>
          <a:bodyPr lIns="90000" rIns="90000" tIns="45000" bIns="45000"/>
          <a:p>
            <a:pPr>
              <a:lnSpc>
                <a:spcPct val="100000"/>
              </a:lnSpc>
            </a:pPr>
            <a:r>
              <a:rPr i="1" lang="en-US" sz="1840">
                <a:solidFill>
                  <a:srgbClr val="ffffff"/>
                </a:solidFill>
                <a:latin typeface="Segoe UI"/>
              </a:rPr>
              <a:t>IBM is in real trouble</a:t>
            </a:r>
            <a:endParaRPr/>
          </a:p>
        </p:txBody>
      </p:sp>
    </p:spTree>
  </p:cSld>
  <p:transition>
    <p:fade/>
  </p:transition>
  <p:timing>
    <p:tnLst>
      <p:par>
        <p:cTn id="263" dur="indefinite" restart="never" nodeType="tmRoot">
          <p:childTnLst>
            <p:seq>
              <p:cTn id="264" dur="indefinite" nodeType="mainSeq">
                <p:childTnLst>
                  <p:par>
                    <p:cTn id="265" fill="hold">
                      <p:stCondLst>
                        <p:cond delay="indefinite"/>
                      </p:stCondLst>
                      <p:childTnLst>
                        <p:par>
                          <p:cTn id="266" fill="hold">
                            <p:stCondLst>
                              <p:cond delay="0"/>
                            </p:stCondLst>
                            <p:childTnLst>
                              <p:par>
                                <p:cTn id="267" nodeType="clickEffect" fill="hold" presetClass="entr" presetID="22" presetSubtype="2">
                                  <p:stCondLst>
                                    <p:cond delay="0"/>
                                  </p:stCondLst>
                                  <p:childTnLst>
                                    <p:set>
                                      <p:cBhvr>
                                        <p:cTn id="268" dur="1" fill="hold">
                                          <p:stCondLst>
                                            <p:cond delay="0"/>
                                          </p:stCondLst>
                                        </p:cTn>
                                        <p:tgtEl>
                                          <p:spTgt spid="-1"/>
                                        </p:tgtEl>
                                        <p:attrNameLst>
                                          <p:attrName>style.visibility</p:attrName>
                                        </p:attrNameLst>
                                      </p:cBhvr>
                                      <p:to>
                                        <p:strVal val="visible"/>
                                      </p:to>
                                    </p:set>
                                    <p:animEffect filter="wipe(right)" transition="out">
                                      <p:cBhvr additive="repl">
                                        <p:cTn id="269" dur="500"/>
                                        <p:tgtEl>
                                          <p:spTgt spid="-1"/>
                                        </p:tgtEl>
                                      </p:cBhvr>
                                    </p:animEffect>
                                  </p:childTnLst>
                                </p:cTn>
                              </p:par>
                            </p:childTnLst>
                          </p:cTn>
                        </p:par>
                      </p:childTnLst>
                    </p:cTn>
                  </p:par>
                  <p:par>
                    <p:cTn id="270" fill="hold">
                      <p:stCondLst>
                        <p:cond delay="indefinite"/>
                      </p:stCondLst>
                      <p:childTnLst>
                        <p:par>
                          <p:cTn id="271" fill="hold">
                            <p:stCondLst>
                              <p:cond delay="0"/>
                            </p:stCondLst>
                            <p:childTnLst>
                              <p:par>
                                <p:cTn id="272" nodeType="clickEffect" fill="hold" presetClass="entr" presetID="22" presetSubtype="2">
                                  <p:stCondLst>
                                    <p:cond delay="0"/>
                                  </p:stCondLst>
                                  <p:childTnLst>
                                    <p:set>
                                      <p:cBhvr>
                                        <p:cTn id="273" dur="1" fill="hold">
                                          <p:stCondLst>
                                            <p:cond delay="0"/>
                                          </p:stCondLst>
                                        </p:cTn>
                                        <p:tgtEl>
                                          <p:spTgt spid="-1"/>
                                        </p:tgtEl>
                                        <p:attrNameLst>
                                          <p:attrName>style.visibility</p:attrName>
                                        </p:attrNameLst>
                                      </p:cBhvr>
                                      <p:to>
                                        <p:strVal val="visible"/>
                                      </p:to>
                                    </p:set>
                                    <p:animEffect filter="wipe(right)" transition="out">
                                      <p:cBhvr additive="repl">
                                        <p:cTn id="274" dur="500"/>
                                        <p:tgtEl>
                                          <p:spTgt spid="-1"/>
                                        </p:tgtEl>
                                      </p:cBhvr>
                                    </p:animEffect>
                                  </p:childTnLst>
                                </p:cTn>
                              </p:par>
                            </p:childTnLst>
                          </p:cTn>
                        </p:par>
                      </p:childTnLst>
                    </p:cTn>
                  </p:par>
                  <p:par>
                    <p:cTn id="275" fill="hold">
                      <p:stCondLst>
                        <p:cond delay="indefinite"/>
                      </p:stCondLst>
                      <p:childTnLst>
                        <p:par>
                          <p:cTn id="276" fill="hold">
                            <p:stCondLst>
                              <p:cond delay="0"/>
                            </p:stCondLst>
                            <p:childTnLst>
                              <p:par>
                                <p:cTn id="277" nodeType="clickEffect" fill="hold" presetClass="entr" presetID="22" presetSubtype="8">
                                  <p:stCondLst>
                                    <p:cond delay="0"/>
                                  </p:stCondLst>
                                  <p:childTnLst>
                                    <p:set>
                                      <p:cBhvr>
                                        <p:cTn id="278" dur="1" fill="hold">
                                          <p:stCondLst>
                                            <p:cond delay="0"/>
                                          </p:stCondLst>
                                        </p:cTn>
                                        <p:tgtEl>
                                          <p:spTgt spid="-1"/>
                                        </p:tgtEl>
                                        <p:attrNameLst>
                                          <p:attrName>style.visibility</p:attrName>
                                        </p:attrNameLst>
                                      </p:cBhvr>
                                      <p:to>
                                        <p:strVal val="visible"/>
                                      </p:to>
                                    </p:set>
                                    <p:animEffect filter="wipe(left)" transition="in">
                                      <p:cBhvr additive="repl">
                                        <p:cTn id="279" dur="500"/>
                                        <p:tgtEl>
                                          <p:spTgt spid="-1"/>
                                        </p:tgtEl>
                                      </p:cBhvr>
                                    </p:animEffect>
                                  </p:childTnLst>
                                </p:cTn>
                              </p:par>
                            </p:childTnLst>
                          </p:cTn>
                        </p:par>
                      </p:childTnLst>
                    </p:cTn>
                  </p:par>
                  <p:par>
                    <p:cTn id="280" fill="hold">
                      <p:stCondLst>
                        <p:cond delay="indefinite"/>
                      </p:stCondLst>
                      <p:childTnLst>
                        <p:par>
                          <p:cTn id="281" fill="hold">
                            <p:stCondLst>
                              <p:cond delay="0"/>
                            </p:stCondLst>
                            <p:childTnLst>
                              <p:par>
                                <p:cTn id="282" nodeType="clickEffect" fill="hold" presetClass="entr" presetID="22" presetSubtype="8">
                                  <p:stCondLst>
                                    <p:cond delay="0"/>
                                  </p:stCondLst>
                                  <p:childTnLst>
                                    <p:set>
                                      <p:cBhvr>
                                        <p:cTn id="283" dur="1" fill="hold">
                                          <p:stCondLst>
                                            <p:cond delay="0"/>
                                          </p:stCondLst>
                                        </p:cTn>
                                        <p:tgtEl>
                                          <p:spTgt spid="-1"/>
                                        </p:tgtEl>
                                        <p:attrNameLst>
                                          <p:attrName>style.visibility</p:attrName>
                                        </p:attrNameLst>
                                      </p:cBhvr>
                                      <p:to>
                                        <p:strVal val="visible"/>
                                      </p:to>
                                    </p:set>
                                    <p:animEffect filter="wipe(left)" transition="in">
                                      <p:cBhvr additive="repl">
                                        <p:cTn id="284" dur="500"/>
                                        <p:tgtEl>
                                          <p:spTgt spid="-1"/>
                                        </p:tgtEl>
                                      </p:cBhvr>
                                    </p:animEffect>
                                  </p:childTnLst>
                                </p:cTn>
                              </p:par>
                            </p:childTnLst>
                          </p:cTn>
                        </p:par>
                      </p:childTnLst>
                    </p:cTn>
                  </p:par>
                  <p:par>
                    <p:cTn id="285" fill="hold">
                      <p:stCondLst>
                        <p:cond delay="indefinite"/>
                      </p:stCondLst>
                      <p:childTnLst>
                        <p:par>
                          <p:cTn id="286" fill="hold">
                            <p:stCondLst>
                              <p:cond delay="0"/>
                            </p:stCondLst>
                            <p:childTnLst>
                              <p:par>
                                <p:cTn id="287" nodeType="clickEffect" fill="hold" presetClass="entr" presetID="22" presetSubtype="2">
                                  <p:stCondLst>
                                    <p:cond delay="0"/>
                                  </p:stCondLst>
                                  <p:childTnLst>
                                    <p:set>
                                      <p:cBhvr>
                                        <p:cTn id="288" dur="1" fill="hold">
                                          <p:stCondLst>
                                            <p:cond delay="0"/>
                                          </p:stCondLst>
                                        </p:cTn>
                                        <p:tgtEl>
                                          <p:spTgt spid="-1"/>
                                        </p:tgtEl>
                                        <p:attrNameLst>
                                          <p:attrName>style.visibility</p:attrName>
                                        </p:attrNameLst>
                                      </p:cBhvr>
                                      <p:to>
                                        <p:strVal val="visible"/>
                                      </p:to>
                                    </p:set>
                                    <p:animEffect filter="wipe(right)" transition="out">
                                      <p:cBhvr additive="repl">
                                        <p:cTn id="289"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8" name="TextShape 1"/>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Gartner Public Cloud IaaS MQ</a:t>
            </a:r>
            <a:r>
              <a:rPr lang="en-US" sz="4800">
                <a:solidFill>
                  <a:srgbClr val="ffffff"/>
                </a:solidFill>
                <a:latin typeface="Segoe UI Light"/>
              </a:rPr>
              <a:t>
</a:t>
            </a:r>
            <a:r>
              <a:rPr lang="en-US" sz="3200">
                <a:solidFill>
                  <a:srgbClr val="ffffff"/>
                </a:solidFill>
                <a:latin typeface="Segoe UI Light"/>
              </a:rPr>
              <a:t>May 2014</a:t>
            </a:r>
            <a:endParaRPr/>
          </a:p>
        </p:txBody>
      </p:sp>
      <p:pic>
        <p:nvPicPr>
          <p:cNvPr id="599" name="Picture 2" descr=""/>
          <p:cNvPicPr/>
          <p:nvPr/>
        </p:nvPicPr>
        <p:blipFill>
          <a:blip r:embed="rId1"/>
          <a:stretch>
            <a:fillRect/>
          </a:stretch>
        </p:blipFill>
        <p:spPr>
          <a:xfrm>
            <a:off x="3648600" y="1146960"/>
            <a:ext cx="5731200" cy="5731200"/>
          </a:xfrm>
          <a:prstGeom prst="rect">
            <a:avLst/>
          </a:prstGeom>
          <a:ln>
            <a:noFill/>
          </a:ln>
        </p:spPr>
      </p:pic>
      <p:sp>
        <p:nvSpPr>
          <p:cNvPr id="600" name="CustomShape 2"/>
          <p:cNvSpPr/>
          <p:nvPr/>
        </p:nvSpPr>
        <p:spPr>
          <a:xfrm>
            <a:off x="9999720" y="3082680"/>
            <a:ext cx="187920" cy="654480"/>
          </a:xfrm>
          <a:prstGeom prst="leftBracket">
            <a:avLst>
              <a:gd name="adj" fmla="val 0"/>
            </a:avLst>
          </a:prstGeom>
          <a:noFill/>
          <a:ln w="10800">
            <a:solidFill>
              <a:srgbClr val="ff8c00"/>
            </a:solidFill>
            <a:round/>
          </a:ln>
        </p:spPr>
      </p:sp>
      <p:sp>
        <p:nvSpPr>
          <p:cNvPr id="601" name="Line 3"/>
          <p:cNvSpPr/>
          <p:nvPr/>
        </p:nvSpPr>
        <p:spPr>
          <a:xfrm>
            <a:off x="8829360" y="3400200"/>
            <a:ext cx="1173600" cy="9000"/>
          </a:xfrm>
          <a:prstGeom prst="line">
            <a:avLst/>
          </a:prstGeom>
          <a:ln w="10800">
            <a:solidFill>
              <a:srgbClr val="ff8c00"/>
            </a:solidFill>
            <a:round/>
            <a:headEnd len="med" type="oval" w="med"/>
          </a:ln>
        </p:spPr>
      </p:sp>
      <p:sp>
        <p:nvSpPr>
          <p:cNvPr id="602" name="CustomShape 4"/>
          <p:cNvSpPr/>
          <p:nvPr/>
        </p:nvSpPr>
        <p:spPr>
          <a:xfrm>
            <a:off x="10114920" y="3082680"/>
            <a:ext cx="1674360" cy="927720"/>
          </a:xfrm>
          <a:prstGeom prst="rect">
            <a:avLst/>
          </a:prstGeom>
          <a:noFill/>
          <a:ln>
            <a:noFill/>
          </a:ln>
        </p:spPr>
        <p:txBody>
          <a:bodyPr lIns="90000" rIns="90000" tIns="45000" bIns="45000"/>
          <a:p>
            <a:pPr>
              <a:lnSpc>
                <a:spcPct val="100000"/>
              </a:lnSpc>
            </a:pPr>
            <a:r>
              <a:rPr i="1" lang="en-US" sz="1840">
                <a:solidFill>
                  <a:srgbClr val="ffffff"/>
                </a:solidFill>
                <a:latin typeface="Segoe UI"/>
              </a:rPr>
              <a:t>But it’s a two-horse race</a:t>
            </a:r>
            <a:endParaRPr/>
          </a:p>
        </p:txBody>
      </p:sp>
      <p:sp>
        <p:nvSpPr>
          <p:cNvPr id="603" name="CustomShape 5"/>
          <p:cNvSpPr/>
          <p:nvPr/>
        </p:nvSpPr>
        <p:spPr>
          <a:xfrm>
            <a:off x="10007640" y="4311360"/>
            <a:ext cx="187920" cy="1471320"/>
          </a:xfrm>
          <a:prstGeom prst="leftBracket">
            <a:avLst>
              <a:gd name="adj" fmla="val 0"/>
            </a:avLst>
          </a:prstGeom>
          <a:noFill/>
          <a:ln w="10800">
            <a:solidFill>
              <a:srgbClr val="ff8c00"/>
            </a:solidFill>
            <a:round/>
          </a:ln>
        </p:spPr>
      </p:sp>
      <p:sp>
        <p:nvSpPr>
          <p:cNvPr id="604" name="Line 6"/>
          <p:cNvSpPr/>
          <p:nvPr/>
        </p:nvSpPr>
        <p:spPr>
          <a:xfrm flipV="1">
            <a:off x="7917480" y="4494960"/>
            <a:ext cx="2093400" cy="1440"/>
          </a:xfrm>
          <a:prstGeom prst="line">
            <a:avLst/>
          </a:prstGeom>
          <a:ln w="10800">
            <a:solidFill>
              <a:srgbClr val="ff8c00"/>
            </a:solidFill>
            <a:round/>
            <a:headEnd len="med" type="oval" w="med"/>
          </a:ln>
        </p:spPr>
      </p:sp>
      <p:sp>
        <p:nvSpPr>
          <p:cNvPr id="605" name="CustomShape 7"/>
          <p:cNvSpPr/>
          <p:nvPr/>
        </p:nvSpPr>
        <p:spPr>
          <a:xfrm>
            <a:off x="10136520" y="4435200"/>
            <a:ext cx="1674360" cy="1486440"/>
          </a:xfrm>
          <a:prstGeom prst="rect">
            <a:avLst/>
          </a:prstGeom>
          <a:noFill/>
          <a:ln>
            <a:noFill/>
          </a:ln>
        </p:spPr>
        <p:txBody>
          <a:bodyPr lIns="90000" rIns="90000" tIns="45000" bIns="45000"/>
          <a:p>
            <a:pPr>
              <a:lnSpc>
                <a:spcPct val="100000"/>
              </a:lnSpc>
            </a:pPr>
            <a:r>
              <a:rPr i="1" lang="en-US" sz="1840">
                <a:solidFill>
                  <a:srgbClr val="ffffff"/>
                </a:solidFill>
                <a:latin typeface="Segoe UI"/>
              </a:rPr>
              <a:t>Look where the other big enterprise vendors are</a:t>
            </a:r>
            <a:endParaRPr/>
          </a:p>
        </p:txBody>
      </p:sp>
      <p:sp>
        <p:nvSpPr>
          <p:cNvPr id="606" name="Line 8"/>
          <p:cNvSpPr/>
          <p:nvPr/>
        </p:nvSpPr>
        <p:spPr>
          <a:xfrm flipV="1">
            <a:off x="6562080" y="5192640"/>
            <a:ext cx="3448800" cy="3240"/>
          </a:xfrm>
          <a:prstGeom prst="line">
            <a:avLst/>
          </a:prstGeom>
          <a:ln w="10800">
            <a:solidFill>
              <a:srgbClr val="ff8c00"/>
            </a:solidFill>
            <a:round/>
            <a:headEnd len="med" type="oval" w="med"/>
          </a:ln>
        </p:spPr>
      </p:sp>
      <p:sp>
        <p:nvSpPr>
          <p:cNvPr id="607" name="Line 9"/>
          <p:cNvSpPr/>
          <p:nvPr/>
        </p:nvSpPr>
        <p:spPr>
          <a:xfrm>
            <a:off x="5684760" y="5554440"/>
            <a:ext cx="4322880" cy="5400"/>
          </a:xfrm>
          <a:prstGeom prst="line">
            <a:avLst/>
          </a:prstGeom>
          <a:ln w="10800">
            <a:solidFill>
              <a:srgbClr val="ff8c00"/>
            </a:solidFill>
            <a:round/>
            <a:headEnd len="med" type="oval" w="med"/>
          </a:ln>
        </p:spPr>
      </p:sp>
      <p:sp>
        <p:nvSpPr>
          <p:cNvPr id="608" name="CustomShape 10"/>
          <p:cNvSpPr/>
          <p:nvPr/>
        </p:nvSpPr>
        <p:spPr>
          <a:xfrm flipH="1">
            <a:off x="2186640" y="4380840"/>
            <a:ext cx="166320" cy="928080"/>
          </a:xfrm>
          <a:prstGeom prst="leftBracket">
            <a:avLst>
              <a:gd name="adj" fmla="val 0"/>
            </a:avLst>
          </a:prstGeom>
          <a:noFill/>
          <a:ln w="10800">
            <a:solidFill>
              <a:srgbClr val="ff8c00"/>
            </a:solidFill>
            <a:round/>
          </a:ln>
        </p:spPr>
      </p:sp>
      <p:sp>
        <p:nvSpPr>
          <p:cNvPr id="609" name="Line 11"/>
          <p:cNvSpPr/>
          <p:nvPr/>
        </p:nvSpPr>
        <p:spPr>
          <a:xfrm flipH="1">
            <a:off x="2353320" y="4834440"/>
            <a:ext cx="4914360" cy="0"/>
          </a:xfrm>
          <a:prstGeom prst="line">
            <a:avLst/>
          </a:prstGeom>
          <a:ln w="10800">
            <a:solidFill>
              <a:srgbClr val="ff8c00"/>
            </a:solidFill>
            <a:round/>
            <a:headEnd len="med" type="oval" w="med"/>
          </a:ln>
        </p:spPr>
      </p:sp>
      <p:sp>
        <p:nvSpPr>
          <p:cNvPr id="610" name="CustomShape 12"/>
          <p:cNvSpPr/>
          <p:nvPr/>
        </p:nvSpPr>
        <p:spPr>
          <a:xfrm>
            <a:off x="590040" y="4367520"/>
            <a:ext cx="1659240" cy="1207080"/>
          </a:xfrm>
          <a:prstGeom prst="rect">
            <a:avLst/>
          </a:prstGeom>
          <a:noFill/>
          <a:ln>
            <a:noFill/>
          </a:ln>
        </p:spPr>
        <p:txBody>
          <a:bodyPr lIns="90000" rIns="90000" tIns="45000" bIns="45000"/>
          <a:p>
            <a:pPr algn="r">
              <a:lnSpc>
                <a:spcPct val="100000"/>
              </a:lnSpc>
            </a:pPr>
            <a:r>
              <a:rPr i="1" lang="en-US" sz="1840">
                <a:solidFill>
                  <a:srgbClr val="ffffff"/>
                </a:solidFill>
                <a:latin typeface="Segoe UI"/>
              </a:rPr>
              <a:t>Google has finally entered the market</a:t>
            </a:r>
            <a:endParaRPr/>
          </a:p>
        </p:txBody>
      </p:sp>
      <p:sp>
        <p:nvSpPr>
          <p:cNvPr id="611" name="CustomShape 13"/>
          <p:cNvSpPr/>
          <p:nvPr/>
        </p:nvSpPr>
        <p:spPr>
          <a:xfrm>
            <a:off x="9999720" y="1673280"/>
            <a:ext cx="187920" cy="656280"/>
          </a:xfrm>
          <a:prstGeom prst="leftBracket">
            <a:avLst>
              <a:gd name="adj" fmla="val 0"/>
            </a:avLst>
          </a:prstGeom>
          <a:noFill/>
          <a:ln w="10800">
            <a:solidFill>
              <a:srgbClr val="ff8c00"/>
            </a:solidFill>
            <a:round/>
          </a:ln>
        </p:spPr>
      </p:sp>
      <p:sp>
        <p:nvSpPr>
          <p:cNvPr id="612" name="Line 14"/>
          <p:cNvSpPr/>
          <p:nvPr/>
        </p:nvSpPr>
        <p:spPr>
          <a:xfrm>
            <a:off x="9034560" y="2001600"/>
            <a:ext cx="968400" cy="1080"/>
          </a:xfrm>
          <a:prstGeom prst="line">
            <a:avLst/>
          </a:prstGeom>
          <a:ln w="10800">
            <a:solidFill>
              <a:srgbClr val="ff8c00"/>
            </a:solidFill>
            <a:round/>
            <a:headEnd len="med" type="oval" w="med"/>
          </a:ln>
        </p:spPr>
      </p:sp>
      <p:sp>
        <p:nvSpPr>
          <p:cNvPr id="613" name="CustomShape 15"/>
          <p:cNvSpPr/>
          <p:nvPr/>
        </p:nvSpPr>
        <p:spPr>
          <a:xfrm>
            <a:off x="10136520" y="1668600"/>
            <a:ext cx="1491480" cy="649080"/>
          </a:xfrm>
          <a:prstGeom prst="rect">
            <a:avLst/>
          </a:prstGeom>
          <a:noFill/>
          <a:ln>
            <a:noFill/>
          </a:ln>
        </p:spPr>
        <p:txBody>
          <a:bodyPr lIns="90000" rIns="90000" tIns="45000" bIns="45000"/>
          <a:p>
            <a:pPr>
              <a:lnSpc>
                <a:spcPct val="100000"/>
              </a:lnSpc>
            </a:pPr>
            <a:r>
              <a:rPr i="1" lang="en-US" sz="1840">
                <a:solidFill>
                  <a:srgbClr val="ffffff"/>
                </a:solidFill>
                <a:latin typeface="Segoe UI"/>
              </a:rPr>
              <a:t>AWS is still in front</a:t>
            </a:r>
            <a:endParaRPr/>
          </a:p>
        </p:txBody>
      </p:sp>
    </p:spTree>
  </p:cSld>
  <p:transition>
    <p:fade/>
  </p:transition>
  <p:timing>
    <p:tnLst>
      <p:par>
        <p:cTn id="290" dur="indefinite" restart="never" nodeType="tmRoot">
          <p:childTnLst>
            <p:seq>
              <p:cTn id="291" dur="indefinite" nodeType="mainSeq">
                <p:childTnLst>
                  <p:par>
                    <p:cTn id="292" fill="hold">
                      <p:stCondLst>
                        <p:cond delay="indefinite"/>
                      </p:stCondLst>
                      <p:childTnLst>
                        <p:par>
                          <p:cTn id="293" fill="hold">
                            <p:stCondLst>
                              <p:cond delay="0"/>
                            </p:stCondLst>
                            <p:childTnLst>
                              <p:par>
                                <p:cTn id="294" nodeType="clickEffect" fill="hold" presetClass="entr" presetID="22" presetSubtype="2">
                                  <p:stCondLst>
                                    <p:cond delay="0"/>
                                  </p:stCondLst>
                                  <p:childTnLst>
                                    <p:set>
                                      <p:cBhvr>
                                        <p:cTn id="295" dur="1" fill="hold">
                                          <p:stCondLst>
                                            <p:cond delay="0"/>
                                          </p:stCondLst>
                                        </p:cTn>
                                        <p:tgtEl>
                                          <p:spTgt spid="-1"/>
                                        </p:tgtEl>
                                        <p:attrNameLst>
                                          <p:attrName>style.visibility</p:attrName>
                                        </p:attrNameLst>
                                      </p:cBhvr>
                                      <p:to>
                                        <p:strVal val="visible"/>
                                      </p:to>
                                    </p:set>
                                    <p:animEffect filter="wipe(right)" transition="out">
                                      <p:cBhvr additive="repl">
                                        <p:cTn id="296" dur="500"/>
                                        <p:tgtEl>
                                          <p:spTgt spid="-1"/>
                                        </p:tgtEl>
                                      </p:cBhvr>
                                    </p:animEffect>
                                  </p:childTnLst>
                                </p:cTn>
                              </p:par>
                            </p:childTnLst>
                          </p:cTn>
                        </p:par>
                      </p:childTnLst>
                    </p:cTn>
                  </p:par>
                  <p:par>
                    <p:cTn id="297" fill="hold">
                      <p:stCondLst>
                        <p:cond delay="indefinite"/>
                      </p:stCondLst>
                      <p:childTnLst>
                        <p:par>
                          <p:cTn id="298" fill="hold">
                            <p:stCondLst>
                              <p:cond delay="0"/>
                            </p:stCondLst>
                            <p:childTnLst>
                              <p:par>
                                <p:cTn id="299" nodeType="clickEffect" fill="hold" presetClass="entr" presetID="22" presetSubtype="2">
                                  <p:stCondLst>
                                    <p:cond delay="0"/>
                                  </p:stCondLst>
                                  <p:childTnLst>
                                    <p:set>
                                      <p:cBhvr>
                                        <p:cTn id="300" dur="1" fill="hold">
                                          <p:stCondLst>
                                            <p:cond delay="0"/>
                                          </p:stCondLst>
                                        </p:cTn>
                                        <p:tgtEl>
                                          <p:spTgt spid="-1"/>
                                        </p:tgtEl>
                                        <p:attrNameLst>
                                          <p:attrName>style.visibility</p:attrName>
                                        </p:attrNameLst>
                                      </p:cBhvr>
                                      <p:to>
                                        <p:strVal val="visible"/>
                                      </p:to>
                                    </p:set>
                                    <p:animEffect filter="wipe(right)" transition="out">
                                      <p:cBhvr additive="repl">
                                        <p:cTn id="301" dur="500"/>
                                        <p:tgtEl>
                                          <p:spTgt spid="-1"/>
                                        </p:tgtEl>
                                      </p:cBhvr>
                                    </p:animEffect>
                                  </p:childTnLst>
                                </p:cTn>
                              </p:par>
                            </p:childTnLst>
                          </p:cTn>
                        </p:par>
                      </p:childTnLst>
                    </p:cTn>
                  </p:par>
                  <p:par>
                    <p:cTn id="302" fill="hold">
                      <p:stCondLst>
                        <p:cond delay="indefinite"/>
                      </p:stCondLst>
                      <p:childTnLst>
                        <p:par>
                          <p:cTn id="303" fill="hold">
                            <p:stCondLst>
                              <p:cond delay="0"/>
                            </p:stCondLst>
                            <p:childTnLst>
                              <p:par>
                                <p:cTn id="304" nodeType="clickEffect" fill="hold" presetClass="entr" presetID="22" presetSubtype="8">
                                  <p:stCondLst>
                                    <p:cond delay="0"/>
                                  </p:stCondLst>
                                  <p:childTnLst>
                                    <p:set>
                                      <p:cBhvr>
                                        <p:cTn id="305" dur="1" fill="hold">
                                          <p:stCondLst>
                                            <p:cond delay="0"/>
                                          </p:stCondLst>
                                        </p:cTn>
                                        <p:tgtEl>
                                          <p:spTgt spid="-1"/>
                                        </p:tgtEl>
                                        <p:attrNameLst>
                                          <p:attrName>style.visibility</p:attrName>
                                        </p:attrNameLst>
                                      </p:cBhvr>
                                      <p:to>
                                        <p:strVal val="visible"/>
                                      </p:to>
                                    </p:set>
                                    <p:animEffect filter="wipe(left)" transition="in">
                                      <p:cBhvr additive="repl">
                                        <p:cTn id="306" dur="500"/>
                                        <p:tgtEl>
                                          <p:spTgt spid="-1"/>
                                        </p:tgtEl>
                                      </p:cBhvr>
                                    </p:animEffect>
                                  </p:childTnLst>
                                </p:cTn>
                              </p:par>
                            </p:childTnLst>
                          </p:cTn>
                        </p:par>
                      </p:childTnLst>
                    </p:cTn>
                  </p:par>
                  <p:par>
                    <p:cTn id="307" fill="hold">
                      <p:stCondLst>
                        <p:cond delay="indefinite"/>
                      </p:stCondLst>
                      <p:childTnLst>
                        <p:par>
                          <p:cTn id="308" fill="hold">
                            <p:stCondLst>
                              <p:cond delay="0"/>
                            </p:stCondLst>
                            <p:childTnLst>
                              <p:par>
                                <p:cTn id="309" nodeType="clickEffect" fill="hold" presetClass="entr" presetID="22" presetSubtype="2">
                                  <p:stCondLst>
                                    <p:cond delay="0"/>
                                  </p:stCondLst>
                                  <p:childTnLst>
                                    <p:set>
                                      <p:cBhvr>
                                        <p:cTn id="310" dur="1" fill="hold">
                                          <p:stCondLst>
                                            <p:cond delay="0"/>
                                          </p:stCondLst>
                                        </p:cTn>
                                        <p:tgtEl>
                                          <p:spTgt spid="-1"/>
                                        </p:tgtEl>
                                        <p:attrNameLst>
                                          <p:attrName>style.visibility</p:attrName>
                                        </p:attrNameLst>
                                      </p:cBhvr>
                                      <p:to>
                                        <p:strVal val="visible"/>
                                      </p:to>
                                    </p:set>
                                    <p:animEffect filter="wipe(right)" transition="out">
                                      <p:cBhvr additive="repl">
                                        <p:cTn id="311"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4" name="Line 1"/>
          <p:cNvSpPr/>
          <p:nvPr/>
        </p:nvSpPr>
        <p:spPr>
          <a:xfrm>
            <a:off x="1742400" y="4272120"/>
            <a:ext cx="10560600" cy="51120"/>
          </a:xfrm>
          <a:prstGeom prst="line">
            <a:avLst/>
          </a:prstGeom>
          <a:ln w="9360">
            <a:solidFill>
              <a:srgbClr val="000000"/>
            </a:solidFill>
            <a:round/>
          </a:ln>
        </p:spPr>
      </p:sp>
      <p:sp>
        <p:nvSpPr>
          <p:cNvPr id="615" name="Line 2"/>
          <p:cNvSpPr/>
          <p:nvPr/>
        </p:nvSpPr>
        <p:spPr>
          <a:xfrm>
            <a:off x="1702440" y="3540960"/>
            <a:ext cx="10612800" cy="7560"/>
          </a:xfrm>
          <a:prstGeom prst="line">
            <a:avLst/>
          </a:prstGeom>
          <a:ln w="9360">
            <a:solidFill>
              <a:srgbClr val="000000"/>
            </a:solidFill>
            <a:round/>
          </a:ln>
        </p:spPr>
      </p:sp>
      <p:sp>
        <p:nvSpPr>
          <p:cNvPr id="616" name="Line 3"/>
          <p:cNvSpPr/>
          <p:nvPr/>
        </p:nvSpPr>
        <p:spPr>
          <a:xfrm>
            <a:off x="1722240" y="5717880"/>
            <a:ext cx="10593000" cy="53640"/>
          </a:xfrm>
          <a:prstGeom prst="line">
            <a:avLst/>
          </a:prstGeom>
          <a:ln w="9360">
            <a:solidFill>
              <a:srgbClr val="000000"/>
            </a:solidFill>
            <a:round/>
          </a:ln>
        </p:spPr>
      </p:sp>
      <p:sp>
        <p:nvSpPr>
          <p:cNvPr id="617" name="Line 4"/>
          <p:cNvSpPr/>
          <p:nvPr/>
        </p:nvSpPr>
        <p:spPr>
          <a:xfrm>
            <a:off x="1713960" y="5009040"/>
            <a:ext cx="10601280" cy="0"/>
          </a:xfrm>
          <a:prstGeom prst="line">
            <a:avLst/>
          </a:prstGeom>
          <a:ln w="9360">
            <a:solidFill>
              <a:srgbClr val="000000"/>
            </a:solidFill>
            <a:round/>
          </a:ln>
        </p:spPr>
      </p:sp>
      <p:sp>
        <p:nvSpPr>
          <p:cNvPr id="618" name="TextShape 5"/>
          <p:cNvSpPr txBox="1"/>
          <p:nvPr/>
        </p:nvSpPr>
        <p:spPr>
          <a:xfrm>
            <a:off x="274680" y="295200"/>
            <a:ext cx="11889360" cy="917280"/>
          </a:xfrm>
          <a:prstGeom prst="rect">
            <a:avLst/>
          </a:prstGeom>
        </p:spPr>
        <p:txBody>
          <a:bodyPr lIns="146160" rIns="146160" tIns="91440" bIns="91440"/>
          <a:p>
            <a:pPr>
              <a:lnSpc>
                <a:spcPct val="90000"/>
              </a:lnSpc>
            </a:pPr>
            <a:r>
              <a:rPr lang="en-US" sz="6000">
                <a:solidFill>
                  <a:srgbClr val="ffffff"/>
                </a:solidFill>
                <a:latin typeface="Segoe UI Light"/>
              </a:rPr>
              <a:t>Public Cloud Platforms</a:t>
            </a:r>
            <a:r>
              <a:rPr lang="en-US" sz="6000">
                <a:solidFill>
                  <a:srgbClr val="ffffff"/>
                </a:solidFill>
                <a:latin typeface="Segoe UI Light"/>
              </a:rPr>
              <a:t>
</a:t>
            </a:r>
            <a:r>
              <a:rPr lang="en-US" sz="3600">
                <a:solidFill>
                  <a:srgbClr val="ffffff"/>
                </a:solidFill>
                <a:latin typeface="Segoe UI Light"/>
              </a:rPr>
              <a:t>Microsoft</a:t>
            </a:r>
            <a:endParaRPr/>
          </a:p>
        </p:txBody>
      </p:sp>
      <p:sp>
        <p:nvSpPr>
          <p:cNvPr id="619" name="CustomShape 6"/>
          <p:cNvSpPr/>
          <p:nvPr/>
        </p:nvSpPr>
        <p:spPr>
          <a:xfrm>
            <a:off x="1722600" y="2801880"/>
            <a:ext cx="10589760" cy="3699360"/>
          </a:xfrm>
          <a:prstGeom prst="rect">
            <a:avLst/>
          </a:prstGeom>
          <a:noFill/>
          <a:ln w="31680">
            <a:solidFill>
              <a:srgbClr val="000000"/>
            </a:solidFill>
            <a:round/>
            <a:tailEnd len="lg" type="stealth" w="lg"/>
          </a:ln>
        </p:spPr>
      </p:sp>
      <p:sp>
        <p:nvSpPr>
          <p:cNvPr id="620" name="CustomShape 7"/>
          <p:cNvSpPr/>
          <p:nvPr/>
        </p:nvSpPr>
        <p:spPr>
          <a:xfrm>
            <a:off x="425160" y="2875320"/>
            <a:ext cx="1276920" cy="577080"/>
          </a:xfrm>
          <a:prstGeom prst="rect">
            <a:avLst/>
          </a:prstGeom>
          <a:noFill/>
          <a:ln>
            <a:noFill/>
          </a:ln>
        </p:spPr>
        <p:txBody>
          <a:bodyPr lIns="90000" rIns="90000" tIns="45000" bIns="45000"/>
          <a:p>
            <a:pPr algn="r">
              <a:lnSpc>
                <a:spcPct val="100000"/>
              </a:lnSpc>
            </a:pPr>
            <a:r>
              <a:rPr b="1" lang="en-US" sz="1600">
                <a:solidFill>
                  <a:srgbClr val="89cbff"/>
                </a:solidFill>
                <a:latin typeface="Segoe UI"/>
              </a:rPr>
              <a:t>Microsoft</a:t>
            </a:r>
            <a:endParaRPr/>
          </a:p>
          <a:p>
            <a:pPr algn="r">
              <a:lnSpc>
                <a:spcPct val="100000"/>
              </a:lnSpc>
            </a:pPr>
            <a:r>
              <a:rPr b="1" lang="en-US" sz="1600">
                <a:solidFill>
                  <a:srgbClr val="89cbff"/>
                </a:solidFill>
                <a:latin typeface="Segoe UI"/>
              </a:rPr>
              <a:t>Azure</a:t>
            </a:r>
            <a:endParaRPr/>
          </a:p>
        </p:txBody>
      </p:sp>
      <p:sp>
        <p:nvSpPr>
          <p:cNvPr id="621" name="CustomShape 8"/>
          <p:cNvSpPr/>
          <p:nvPr/>
        </p:nvSpPr>
        <p:spPr>
          <a:xfrm>
            <a:off x="102240" y="3637440"/>
            <a:ext cx="1581480" cy="819720"/>
          </a:xfrm>
          <a:prstGeom prst="rect">
            <a:avLst/>
          </a:prstGeom>
          <a:noFill/>
          <a:ln>
            <a:noFill/>
          </a:ln>
        </p:spPr>
        <p:txBody>
          <a:bodyPr lIns="90000" rIns="90000" tIns="45000" bIns="45000"/>
          <a:p>
            <a:pPr algn="r">
              <a:lnSpc>
                <a:spcPct val="100000"/>
              </a:lnSpc>
            </a:pPr>
            <a:r>
              <a:rPr b="1" lang="en-US" sz="1600">
                <a:solidFill>
                  <a:srgbClr val="ffffff"/>
                </a:solidFill>
                <a:latin typeface="Segoe UI"/>
              </a:rPr>
              <a:t>Amazon </a:t>
            </a:r>
            <a:endParaRPr/>
          </a:p>
          <a:p>
            <a:pPr algn="r">
              <a:lnSpc>
                <a:spcPct val="100000"/>
              </a:lnSpc>
            </a:pPr>
            <a:r>
              <a:rPr b="1" lang="en-US" sz="1600">
                <a:solidFill>
                  <a:srgbClr val="ffffff"/>
                </a:solidFill>
                <a:latin typeface="Segoe UI"/>
              </a:rPr>
              <a:t>Web Services</a:t>
            </a:r>
            <a:endParaRPr/>
          </a:p>
        </p:txBody>
      </p:sp>
      <p:sp>
        <p:nvSpPr>
          <p:cNvPr id="622" name="CustomShape 9"/>
          <p:cNvSpPr/>
          <p:nvPr/>
        </p:nvSpPr>
        <p:spPr>
          <a:xfrm>
            <a:off x="257760" y="5181480"/>
            <a:ext cx="1424160" cy="333720"/>
          </a:xfrm>
          <a:prstGeom prst="rect">
            <a:avLst/>
          </a:prstGeom>
          <a:noFill/>
          <a:ln>
            <a:noFill/>
          </a:ln>
        </p:spPr>
        <p:txBody>
          <a:bodyPr lIns="90000" rIns="90000" tIns="45000" bIns="45000"/>
          <a:p>
            <a:pPr algn="r">
              <a:lnSpc>
                <a:spcPct val="100000"/>
              </a:lnSpc>
            </a:pPr>
            <a:r>
              <a:rPr b="1" lang="en-US" sz="1600">
                <a:solidFill>
                  <a:srgbClr val="ffffff"/>
                </a:solidFill>
                <a:latin typeface="Segoe UI"/>
              </a:rPr>
              <a:t>OpenStack</a:t>
            </a:r>
            <a:endParaRPr/>
          </a:p>
        </p:txBody>
      </p:sp>
      <p:sp>
        <p:nvSpPr>
          <p:cNvPr id="623" name="CustomShape 10"/>
          <p:cNvSpPr/>
          <p:nvPr/>
        </p:nvSpPr>
        <p:spPr>
          <a:xfrm>
            <a:off x="1734120" y="1815480"/>
            <a:ext cx="2988360" cy="338760"/>
          </a:xfrm>
          <a:prstGeom prst="rect">
            <a:avLst/>
          </a:prstGeom>
          <a:noFill/>
          <a:ln>
            <a:noFill/>
          </a:ln>
        </p:spPr>
        <p:txBody>
          <a:bodyPr lIns="90000" rIns="90000" tIns="45000" bIns="45000"/>
          <a:p>
            <a:pPr algn="ctr">
              <a:lnSpc>
                <a:spcPct val="100000"/>
              </a:lnSpc>
            </a:pPr>
            <a:r>
              <a:rPr b="1" lang="en-US" sz="1629">
                <a:solidFill>
                  <a:srgbClr val="ffffff"/>
                </a:solidFill>
                <a:latin typeface="Segoe UI"/>
              </a:rPr>
              <a:t>Compute</a:t>
            </a:r>
            <a:endParaRPr/>
          </a:p>
        </p:txBody>
      </p:sp>
      <p:sp>
        <p:nvSpPr>
          <p:cNvPr id="624" name="CustomShape 11"/>
          <p:cNvSpPr/>
          <p:nvPr/>
        </p:nvSpPr>
        <p:spPr>
          <a:xfrm>
            <a:off x="4747320" y="1836000"/>
            <a:ext cx="4651920" cy="338760"/>
          </a:xfrm>
          <a:prstGeom prst="rect">
            <a:avLst/>
          </a:prstGeom>
          <a:noFill/>
          <a:ln>
            <a:noFill/>
          </a:ln>
        </p:spPr>
        <p:txBody>
          <a:bodyPr lIns="90000" rIns="90000" tIns="45000" bIns="45000"/>
          <a:p>
            <a:pPr algn="ctr">
              <a:lnSpc>
                <a:spcPct val="100000"/>
              </a:lnSpc>
            </a:pPr>
            <a:r>
              <a:rPr b="1" lang="en-US" sz="1629">
                <a:solidFill>
                  <a:srgbClr val="ffffff"/>
                </a:solidFill>
                <a:latin typeface="Segoe UI"/>
              </a:rPr>
              <a:t>Data</a:t>
            </a:r>
            <a:endParaRPr/>
          </a:p>
        </p:txBody>
      </p:sp>
      <p:sp>
        <p:nvSpPr>
          <p:cNvPr id="625" name="Line 12"/>
          <p:cNvSpPr/>
          <p:nvPr/>
        </p:nvSpPr>
        <p:spPr>
          <a:xfrm flipH="1">
            <a:off x="6271920" y="2778840"/>
            <a:ext cx="23760" cy="3720600"/>
          </a:xfrm>
          <a:prstGeom prst="line">
            <a:avLst/>
          </a:prstGeom>
          <a:ln w="25560">
            <a:solidFill>
              <a:srgbClr val="000000"/>
            </a:solidFill>
            <a:custDash>
              <a:ds d="71000" sp="71000"/>
            </a:custDash>
            <a:round/>
          </a:ln>
        </p:spPr>
      </p:sp>
      <p:sp>
        <p:nvSpPr>
          <p:cNvPr id="626" name="Line 13"/>
          <p:cNvSpPr/>
          <p:nvPr/>
        </p:nvSpPr>
        <p:spPr>
          <a:xfrm flipH="1">
            <a:off x="7819560" y="2778840"/>
            <a:ext cx="18000" cy="3727080"/>
          </a:xfrm>
          <a:prstGeom prst="line">
            <a:avLst/>
          </a:prstGeom>
          <a:ln w="25560">
            <a:solidFill>
              <a:srgbClr val="000000"/>
            </a:solidFill>
            <a:custDash>
              <a:ds d="71000" sp="71000"/>
            </a:custDash>
            <a:round/>
          </a:ln>
        </p:spPr>
      </p:sp>
      <p:sp>
        <p:nvSpPr>
          <p:cNvPr id="627" name="Line 14"/>
          <p:cNvSpPr/>
          <p:nvPr/>
        </p:nvSpPr>
        <p:spPr>
          <a:xfrm>
            <a:off x="3202200" y="2778840"/>
            <a:ext cx="5400" cy="3720600"/>
          </a:xfrm>
          <a:prstGeom prst="line">
            <a:avLst/>
          </a:prstGeom>
          <a:ln w="25560">
            <a:solidFill>
              <a:srgbClr val="000000"/>
            </a:solidFill>
            <a:custDash>
              <a:ds d="71000" sp="71000"/>
            </a:custDash>
            <a:round/>
          </a:ln>
        </p:spPr>
      </p:sp>
      <p:sp>
        <p:nvSpPr>
          <p:cNvPr id="628" name="Line 15"/>
          <p:cNvSpPr/>
          <p:nvPr/>
        </p:nvSpPr>
        <p:spPr>
          <a:xfrm>
            <a:off x="10895400" y="2771640"/>
            <a:ext cx="5400" cy="3720600"/>
          </a:xfrm>
          <a:prstGeom prst="line">
            <a:avLst/>
          </a:prstGeom>
          <a:ln w="25560">
            <a:solidFill>
              <a:srgbClr val="000000"/>
            </a:solidFill>
            <a:custDash>
              <a:ds d="71000" sp="71000"/>
            </a:custDash>
            <a:round/>
          </a:ln>
        </p:spPr>
      </p:sp>
      <p:sp>
        <p:nvSpPr>
          <p:cNvPr id="629" name="CustomShape 16"/>
          <p:cNvSpPr/>
          <p:nvPr/>
        </p:nvSpPr>
        <p:spPr>
          <a:xfrm>
            <a:off x="9396720" y="1851480"/>
            <a:ext cx="2915280" cy="338760"/>
          </a:xfrm>
          <a:prstGeom prst="rect">
            <a:avLst/>
          </a:prstGeom>
          <a:noFill/>
          <a:ln>
            <a:noFill/>
          </a:ln>
        </p:spPr>
        <p:txBody>
          <a:bodyPr lIns="90000" rIns="90000" tIns="45000" bIns="45000"/>
          <a:p>
            <a:pPr algn="ctr">
              <a:lnSpc>
                <a:spcPct val="100000"/>
              </a:lnSpc>
            </a:pPr>
            <a:r>
              <a:rPr b="1" lang="en-US" sz="1629">
                <a:solidFill>
                  <a:srgbClr val="ffffff"/>
                </a:solidFill>
                <a:latin typeface="Segoe UI"/>
              </a:rPr>
              <a:t>Others</a:t>
            </a:r>
            <a:endParaRPr/>
          </a:p>
        </p:txBody>
      </p:sp>
      <p:sp>
        <p:nvSpPr>
          <p:cNvPr id="630" name="Line 17"/>
          <p:cNvSpPr/>
          <p:nvPr/>
        </p:nvSpPr>
        <p:spPr>
          <a:xfrm>
            <a:off x="9390960" y="1892160"/>
            <a:ext cx="5760" cy="4609440"/>
          </a:xfrm>
          <a:prstGeom prst="line">
            <a:avLst/>
          </a:prstGeom>
          <a:ln w="25560">
            <a:solidFill>
              <a:srgbClr val="ffffff"/>
            </a:solidFill>
            <a:round/>
          </a:ln>
        </p:spPr>
      </p:sp>
      <p:sp>
        <p:nvSpPr>
          <p:cNvPr id="631" name="Line 18"/>
          <p:cNvSpPr/>
          <p:nvPr/>
        </p:nvSpPr>
        <p:spPr>
          <a:xfrm>
            <a:off x="4753080" y="1868400"/>
            <a:ext cx="0" cy="4627800"/>
          </a:xfrm>
          <a:prstGeom prst="line">
            <a:avLst/>
          </a:prstGeom>
          <a:ln w="25560">
            <a:solidFill>
              <a:srgbClr val="ffffff"/>
            </a:solidFill>
            <a:round/>
          </a:ln>
        </p:spPr>
      </p:sp>
      <p:sp>
        <p:nvSpPr>
          <p:cNvPr id="632" name="CustomShape 19"/>
          <p:cNvSpPr/>
          <p:nvPr/>
        </p:nvSpPr>
        <p:spPr>
          <a:xfrm>
            <a:off x="37800" y="4348080"/>
            <a:ext cx="1641600" cy="819720"/>
          </a:xfrm>
          <a:prstGeom prst="rect">
            <a:avLst/>
          </a:prstGeom>
          <a:noFill/>
          <a:ln>
            <a:noFill/>
          </a:ln>
        </p:spPr>
        <p:txBody>
          <a:bodyPr lIns="90000" rIns="90000" tIns="45000" bIns="45000"/>
          <a:p>
            <a:pPr algn="r">
              <a:lnSpc>
                <a:spcPct val="100000"/>
              </a:lnSpc>
            </a:pPr>
            <a:r>
              <a:rPr b="1" lang="en-US" sz="1600">
                <a:solidFill>
                  <a:srgbClr val="ffffff"/>
                </a:solidFill>
                <a:latin typeface="Segoe UI"/>
              </a:rPr>
              <a:t>Google </a:t>
            </a:r>
            <a:endParaRPr/>
          </a:p>
          <a:p>
            <a:pPr algn="r">
              <a:lnSpc>
                <a:spcPct val="100000"/>
              </a:lnSpc>
            </a:pPr>
            <a:r>
              <a:rPr b="1" lang="en-US" sz="1600">
                <a:solidFill>
                  <a:srgbClr val="ffffff"/>
                </a:solidFill>
                <a:latin typeface="Segoe UI"/>
              </a:rPr>
              <a:t>Cloud Platform</a:t>
            </a:r>
            <a:endParaRPr/>
          </a:p>
        </p:txBody>
      </p:sp>
      <p:sp>
        <p:nvSpPr>
          <p:cNvPr id="633" name="CustomShape 20"/>
          <p:cNvSpPr/>
          <p:nvPr/>
        </p:nvSpPr>
        <p:spPr>
          <a:xfrm>
            <a:off x="1730520" y="2840040"/>
            <a:ext cx="1468080" cy="707760"/>
          </a:xfrm>
          <a:prstGeom prst="rect">
            <a:avLst/>
          </a:prstGeom>
          <a:noFill/>
          <a:ln>
            <a:noFill/>
          </a:ln>
        </p:spPr>
        <p:txBody>
          <a:bodyPr lIns="182880" rIns="182880" tIns="0" bIns="0" anchor="ctr"/>
          <a:p>
            <a:pPr algn="ctr">
              <a:lnSpc>
                <a:spcPct val="90000"/>
              </a:lnSpc>
            </a:pPr>
            <a:r>
              <a:rPr b="1" i="1" lang="en-US" sz="1400">
                <a:solidFill>
                  <a:srgbClr val="89cbff"/>
                </a:solidFill>
                <a:latin typeface="Segoe UI"/>
              </a:rPr>
              <a:t>Virtual Machines</a:t>
            </a:r>
            <a:endParaRPr/>
          </a:p>
        </p:txBody>
      </p:sp>
      <p:sp>
        <p:nvSpPr>
          <p:cNvPr id="634" name="CustomShape 21"/>
          <p:cNvSpPr/>
          <p:nvPr/>
        </p:nvSpPr>
        <p:spPr>
          <a:xfrm>
            <a:off x="3241080" y="2840040"/>
            <a:ext cx="1468080" cy="707760"/>
          </a:xfrm>
          <a:prstGeom prst="rect">
            <a:avLst/>
          </a:prstGeom>
          <a:noFill/>
          <a:ln>
            <a:noFill/>
          </a:ln>
        </p:spPr>
        <p:txBody>
          <a:bodyPr lIns="182880" rIns="182880" tIns="0" bIns="0" anchor="ctr"/>
          <a:p>
            <a:pPr algn="ctr">
              <a:lnSpc>
                <a:spcPct val="90000"/>
              </a:lnSpc>
            </a:pPr>
            <a:r>
              <a:rPr b="1" i="1" lang="en-US" sz="1400">
                <a:solidFill>
                  <a:srgbClr val="89cbff"/>
                </a:solidFill>
                <a:latin typeface="Segoe UI"/>
              </a:rPr>
              <a:t>Web Sites, Cloud Services</a:t>
            </a:r>
            <a:endParaRPr/>
          </a:p>
        </p:txBody>
      </p:sp>
      <p:sp>
        <p:nvSpPr>
          <p:cNvPr id="635" name="CustomShape 22"/>
          <p:cNvSpPr/>
          <p:nvPr/>
        </p:nvSpPr>
        <p:spPr>
          <a:xfrm>
            <a:off x="4774680" y="2838600"/>
            <a:ext cx="1468080" cy="707760"/>
          </a:xfrm>
          <a:prstGeom prst="rect">
            <a:avLst/>
          </a:prstGeom>
          <a:noFill/>
          <a:ln>
            <a:noFill/>
          </a:ln>
        </p:spPr>
        <p:txBody>
          <a:bodyPr lIns="182880" rIns="182880" tIns="0" bIns="0" anchor="ctr"/>
          <a:p>
            <a:pPr algn="ctr">
              <a:lnSpc>
                <a:spcPct val="90000"/>
              </a:lnSpc>
            </a:pPr>
            <a:r>
              <a:rPr b="1" i="1" lang="en-US" sz="1400">
                <a:solidFill>
                  <a:srgbClr val="89cbff"/>
                </a:solidFill>
                <a:latin typeface="Segoe UI"/>
              </a:rPr>
              <a:t>Blobs</a:t>
            </a:r>
            <a:endParaRPr/>
          </a:p>
        </p:txBody>
      </p:sp>
      <p:sp>
        <p:nvSpPr>
          <p:cNvPr id="636" name="CustomShape 23"/>
          <p:cNvSpPr/>
          <p:nvPr/>
        </p:nvSpPr>
        <p:spPr>
          <a:xfrm>
            <a:off x="6298560" y="2838600"/>
            <a:ext cx="1523520" cy="707760"/>
          </a:xfrm>
          <a:prstGeom prst="rect">
            <a:avLst/>
          </a:prstGeom>
          <a:noFill/>
          <a:ln>
            <a:noFill/>
          </a:ln>
        </p:spPr>
        <p:txBody>
          <a:bodyPr lIns="182880" rIns="182880" tIns="0" bIns="0" anchor="ctr"/>
          <a:p>
            <a:pPr algn="ctr">
              <a:lnSpc>
                <a:spcPct val="90000"/>
              </a:lnSpc>
            </a:pPr>
            <a:r>
              <a:rPr b="1" i="1" lang="en-US" sz="1400">
                <a:solidFill>
                  <a:srgbClr val="89cbff"/>
                </a:solidFill>
                <a:latin typeface="Segoe UI"/>
              </a:rPr>
              <a:t>SQL  Database</a:t>
            </a:r>
            <a:endParaRPr/>
          </a:p>
        </p:txBody>
      </p:sp>
      <p:sp>
        <p:nvSpPr>
          <p:cNvPr id="637" name="CustomShape 24"/>
          <p:cNvSpPr/>
          <p:nvPr/>
        </p:nvSpPr>
        <p:spPr>
          <a:xfrm>
            <a:off x="7824960" y="2838600"/>
            <a:ext cx="1574640" cy="712800"/>
          </a:xfrm>
          <a:prstGeom prst="rect">
            <a:avLst/>
          </a:prstGeom>
          <a:noFill/>
          <a:ln>
            <a:noFill/>
          </a:ln>
        </p:spPr>
        <p:txBody>
          <a:bodyPr lIns="182880" rIns="182880" tIns="0" bIns="0" anchor="ctr"/>
          <a:p>
            <a:pPr algn="ctr">
              <a:lnSpc>
                <a:spcPct val="90000"/>
              </a:lnSpc>
            </a:pPr>
            <a:r>
              <a:rPr b="1" i="1" lang="en-US" sz="1400">
                <a:solidFill>
                  <a:srgbClr val="89cbff"/>
                </a:solidFill>
                <a:latin typeface="Segoe UI"/>
              </a:rPr>
              <a:t>DocumentDB, Tables</a:t>
            </a:r>
            <a:endParaRPr/>
          </a:p>
        </p:txBody>
      </p:sp>
      <p:sp>
        <p:nvSpPr>
          <p:cNvPr id="638" name="CustomShape 25"/>
          <p:cNvSpPr/>
          <p:nvPr/>
        </p:nvSpPr>
        <p:spPr>
          <a:xfrm>
            <a:off x="9422640" y="2825640"/>
            <a:ext cx="1458000" cy="707760"/>
          </a:xfrm>
          <a:prstGeom prst="rect">
            <a:avLst/>
          </a:prstGeom>
          <a:noFill/>
          <a:ln>
            <a:noFill/>
          </a:ln>
        </p:spPr>
        <p:txBody>
          <a:bodyPr lIns="182880" rIns="182880" tIns="0" bIns="0" anchor="ctr"/>
          <a:p>
            <a:pPr algn="ctr">
              <a:lnSpc>
                <a:spcPct val="90000"/>
              </a:lnSpc>
            </a:pPr>
            <a:r>
              <a:rPr b="1" i="1" lang="en-US" sz="1400">
                <a:solidFill>
                  <a:srgbClr val="89cbff"/>
                </a:solidFill>
                <a:latin typeface="Segoe UI"/>
              </a:rPr>
              <a:t>Azure Active Directory</a:t>
            </a:r>
            <a:endParaRPr/>
          </a:p>
        </p:txBody>
      </p:sp>
      <p:sp>
        <p:nvSpPr>
          <p:cNvPr id="639" name="CustomShape 26"/>
          <p:cNvSpPr/>
          <p:nvPr/>
        </p:nvSpPr>
        <p:spPr>
          <a:xfrm>
            <a:off x="10928160" y="2825640"/>
            <a:ext cx="1387080" cy="707760"/>
          </a:xfrm>
          <a:prstGeom prst="rect">
            <a:avLst/>
          </a:prstGeom>
          <a:noFill/>
          <a:ln>
            <a:noFill/>
          </a:ln>
        </p:spPr>
        <p:txBody>
          <a:bodyPr lIns="182880" rIns="182880" tIns="0" bIns="0" anchor="ctr"/>
          <a:p>
            <a:pPr algn="ctr">
              <a:lnSpc>
                <a:spcPct val="90000"/>
              </a:lnSpc>
            </a:pPr>
            <a:r>
              <a:rPr b="1" i="1" lang="en-US" sz="1400">
                <a:solidFill>
                  <a:srgbClr val="89cbff"/>
                </a:solidFill>
                <a:latin typeface="Segoe UI"/>
              </a:rPr>
              <a:t>Azure ML</a:t>
            </a:r>
            <a:endParaRPr/>
          </a:p>
        </p:txBody>
      </p:sp>
      <p:sp>
        <p:nvSpPr>
          <p:cNvPr id="640" name="CustomShape 27"/>
          <p:cNvSpPr/>
          <p:nvPr/>
        </p:nvSpPr>
        <p:spPr>
          <a:xfrm>
            <a:off x="1722600" y="2423880"/>
            <a:ext cx="147960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IaaS</a:t>
            </a:r>
            <a:endParaRPr/>
          </a:p>
        </p:txBody>
      </p:sp>
      <p:sp>
        <p:nvSpPr>
          <p:cNvPr id="641" name="CustomShape 28"/>
          <p:cNvSpPr/>
          <p:nvPr/>
        </p:nvSpPr>
        <p:spPr>
          <a:xfrm>
            <a:off x="3202200" y="2414520"/>
            <a:ext cx="154476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PaaS</a:t>
            </a:r>
            <a:endParaRPr/>
          </a:p>
        </p:txBody>
      </p:sp>
      <p:sp>
        <p:nvSpPr>
          <p:cNvPr id="642" name="CustomShape 29"/>
          <p:cNvSpPr/>
          <p:nvPr/>
        </p:nvSpPr>
        <p:spPr>
          <a:xfrm>
            <a:off x="6279480" y="2414520"/>
            <a:ext cx="155052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Relational </a:t>
            </a:r>
            <a:endParaRPr/>
          </a:p>
        </p:txBody>
      </p:sp>
      <p:sp>
        <p:nvSpPr>
          <p:cNvPr id="643" name="CustomShape 30"/>
          <p:cNvSpPr/>
          <p:nvPr/>
        </p:nvSpPr>
        <p:spPr>
          <a:xfrm>
            <a:off x="7830360" y="2414520"/>
            <a:ext cx="156888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NoSQL</a:t>
            </a:r>
            <a:endParaRPr/>
          </a:p>
        </p:txBody>
      </p:sp>
      <p:sp>
        <p:nvSpPr>
          <p:cNvPr id="644" name="CustomShape 31"/>
          <p:cNvSpPr/>
          <p:nvPr/>
        </p:nvSpPr>
        <p:spPr>
          <a:xfrm>
            <a:off x="9399600" y="2394360"/>
            <a:ext cx="149544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Identity</a:t>
            </a:r>
            <a:endParaRPr/>
          </a:p>
        </p:txBody>
      </p:sp>
      <p:sp>
        <p:nvSpPr>
          <p:cNvPr id="645" name="CustomShape 32"/>
          <p:cNvSpPr/>
          <p:nvPr/>
        </p:nvSpPr>
        <p:spPr>
          <a:xfrm>
            <a:off x="10927080" y="2174760"/>
            <a:ext cx="1385280" cy="57708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Machine</a:t>
            </a:r>
            <a:endParaRPr/>
          </a:p>
          <a:p>
            <a:pPr algn="ctr">
              <a:lnSpc>
                <a:spcPct val="100000"/>
              </a:lnSpc>
            </a:pPr>
            <a:r>
              <a:rPr b="1" i="1" lang="en-US" sz="1600">
                <a:solidFill>
                  <a:srgbClr val="ffffff"/>
                </a:solidFill>
                <a:latin typeface="Segoe UI"/>
              </a:rPr>
              <a:t>Learning</a:t>
            </a:r>
            <a:endParaRPr/>
          </a:p>
        </p:txBody>
      </p:sp>
      <p:sp>
        <p:nvSpPr>
          <p:cNvPr id="646" name="CustomShape 33"/>
          <p:cNvSpPr/>
          <p:nvPr/>
        </p:nvSpPr>
        <p:spPr>
          <a:xfrm>
            <a:off x="4777920" y="2421000"/>
            <a:ext cx="149400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Blobs</a:t>
            </a:r>
            <a:endParaRPr/>
          </a:p>
        </p:txBody>
      </p:sp>
      <p:sp>
        <p:nvSpPr>
          <p:cNvPr id="647" name="CustomShape 34"/>
          <p:cNvSpPr/>
          <p:nvPr/>
        </p:nvSpPr>
        <p:spPr>
          <a:xfrm>
            <a:off x="60480" y="5808240"/>
            <a:ext cx="1641600" cy="819720"/>
          </a:xfrm>
          <a:prstGeom prst="rect">
            <a:avLst/>
          </a:prstGeom>
          <a:noFill/>
          <a:ln>
            <a:noFill/>
          </a:ln>
        </p:spPr>
        <p:txBody>
          <a:bodyPr lIns="90000" rIns="90000" tIns="45000" bIns="45000"/>
          <a:p>
            <a:pPr algn="r">
              <a:lnSpc>
                <a:spcPct val="100000"/>
              </a:lnSpc>
            </a:pPr>
            <a:r>
              <a:rPr b="1" lang="en-US" sz="1600">
                <a:solidFill>
                  <a:srgbClr val="ffffff"/>
                </a:solidFill>
                <a:latin typeface="Segoe UI"/>
              </a:rPr>
              <a:t>Salesforce.com Force.com</a:t>
            </a:r>
            <a:endParaRPr/>
          </a:p>
        </p:txBody>
      </p:sp>
    </p:spTree>
  </p:cSld>
  <p:timing>
    <p:tnLst>
      <p:par>
        <p:cTn id="312" dur="indefinite" restart="never" nodeType="tmRoot">
          <p:childTnLst>
            <p:seq>
              <p:cTn id="313" dur="indefinite" nodeType="mainSeq">
                <p:childTnLst>
                  <p:par>
                    <p:cTn id="314" fill="hold">
                      <p:stCondLst>
                        <p:cond delay="indefinite"/>
                      </p:stCondLst>
                      <p:childTnLst>
                        <p:par>
                          <p:cTn id="315" fill="hold">
                            <p:stCondLst>
                              <p:cond delay="0"/>
                            </p:stCondLst>
                            <p:childTnLst>
                              <p:par>
                                <p:cTn id="316" nodeType="clickEffect" fill="hold" presetClass="entr" presetID="10">
                                  <p:stCondLst>
                                    <p:cond delay="0"/>
                                  </p:stCondLst>
                                  <p:childTnLst>
                                    <p:set>
                                      <p:cBhvr>
                                        <p:cTn id="317" dur="1" fill="hold">
                                          <p:stCondLst>
                                            <p:cond delay="0"/>
                                          </p:stCondLst>
                                        </p:cTn>
                                        <p:tgtEl>
                                          <p:spTgt spid="633"/>
                                        </p:tgtEl>
                                        <p:attrNameLst>
                                          <p:attrName>style.visibility</p:attrName>
                                        </p:attrNameLst>
                                      </p:cBhvr>
                                      <p:to>
                                        <p:strVal val="visible"/>
                                      </p:to>
                                    </p:set>
                                    <p:animEffect filter="fade" transition="in">
                                      <p:cBhvr additive="repl">
                                        <p:cTn id="318" dur="500"/>
                                        <p:tgtEl>
                                          <p:spTgt spid="633"/>
                                        </p:tgtEl>
                                      </p:cBhvr>
                                    </p:animEffect>
                                  </p:childTnLst>
                                </p:cTn>
                              </p:par>
                            </p:childTnLst>
                          </p:cTn>
                        </p:par>
                      </p:childTnLst>
                    </p:cTn>
                  </p:par>
                  <p:par>
                    <p:cTn id="319" fill="hold">
                      <p:stCondLst>
                        <p:cond delay="indefinite"/>
                      </p:stCondLst>
                      <p:childTnLst>
                        <p:par>
                          <p:cTn id="320" fill="hold">
                            <p:stCondLst>
                              <p:cond delay="0"/>
                            </p:stCondLst>
                            <p:childTnLst>
                              <p:par>
                                <p:cTn id="321" nodeType="clickEffect" fill="hold" presetClass="entr" presetID="10">
                                  <p:stCondLst>
                                    <p:cond delay="0"/>
                                  </p:stCondLst>
                                  <p:childTnLst>
                                    <p:set>
                                      <p:cBhvr>
                                        <p:cTn id="322" dur="1" fill="hold">
                                          <p:stCondLst>
                                            <p:cond delay="0"/>
                                          </p:stCondLst>
                                        </p:cTn>
                                        <p:tgtEl>
                                          <p:spTgt spid="634"/>
                                        </p:tgtEl>
                                        <p:attrNameLst>
                                          <p:attrName>style.visibility</p:attrName>
                                        </p:attrNameLst>
                                      </p:cBhvr>
                                      <p:to>
                                        <p:strVal val="visible"/>
                                      </p:to>
                                    </p:set>
                                    <p:animEffect filter="fade" transition="in">
                                      <p:cBhvr additive="repl">
                                        <p:cTn id="323" dur="500"/>
                                        <p:tgtEl>
                                          <p:spTgt spid="634"/>
                                        </p:tgtEl>
                                      </p:cBhvr>
                                    </p:animEffect>
                                  </p:childTnLst>
                                </p:cTn>
                              </p:par>
                            </p:childTnLst>
                          </p:cTn>
                        </p:par>
                      </p:childTnLst>
                    </p:cTn>
                  </p:par>
                  <p:par>
                    <p:cTn id="324" fill="hold">
                      <p:stCondLst>
                        <p:cond delay="indefinite"/>
                      </p:stCondLst>
                      <p:childTnLst>
                        <p:par>
                          <p:cTn id="325" fill="hold">
                            <p:stCondLst>
                              <p:cond delay="0"/>
                            </p:stCondLst>
                            <p:childTnLst>
                              <p:par>
                                <p:cTn id="326" nodeType="clickEffect" fill="hold" presetClass="entr" presetID="10">
                                  <p:stCondLst>
                                    <p:cond delay="0"/>
                                  </p:stCondLst>
                                  <p:childTnLst>
                                    <p:set>
                                      <p:cBhvr>
                                        <p:cTn id="327" dur="1" fill="hold">
                                          <p:stCondLst>
                                            <p:cond delay="0"/>
                                          </p:stCondLst>
                                        </p:cTn>
                                        <p:tgtEl>
                                          <p:spTgt spid="635"/>
                                        </p:tgtEl>
                                        <p:attrNameLst>
                                          <p:attrName>style.visibility</p:attrName>
                                        </p:attrNameLst>
                                      </p:cBhvr>
                                      <p:to>
                                        <p:strVal val="visible"/>
                                      </p:to>
                                    </p:set>
                                    <p:animEffect filter="fade" transition="in">
                                      <p:cBhvr additive="repl">
                                        <p:cTn id="328" dur="500"/>
                                        <p:tgtEl>
                                          <p:spTgt spid="635"/>
                                        </p:tgtEl>
                                      </p:cBhvr>
                                    </p:animEffect>
                                  </p:childTnLst>
                                </p:cTn>
                              </p:par>
                            </p:childTnLst>
                          </p:cTn>
                        </p:par>
                      </p:childTnLst>
                    </p:cTn>
                  </p:par>
                  <p:par>
                    <p:cTn id="329" fill="hold">
                      <p:stCondLst>
                        <p:cond delay="indefinite"/>
                      </p:stCondLst>
                      <p:childTnLst>
                        <p:par>
                          <p:cTn id="330" fill="hold">
                            <p:stCondLst>
                              <p:cond delay="0"/>
                            </p:stCondLst>
                            <p:childTnLst>
                              <p:par>
                                <p:cTn id="331" nodeType="clickEffect" fill="hold" presetClass="entr" presetID="10">
                                  <p:stCondLst>
                                    <p:cond delay="0"/>
                                  </p:stCondLst>
                                  <p:childTnLst>
                                    <p:set>
                                      <p:cBhvr>
                                        <p:cTn id="332" dur="1" fill="hold">
                                          <p:stCondLst>
                                            <p:cond delay="0"/>
                                          </p:stCondLst>
                                        </p:cTn>
                                        <p:tgtEl>
                                          <p:spTgt spid="636"/>
                                        </p:tgtEl>
                                        <p:attrNameLst>
                                          <p:attrName>style.visibility</p:attrName>
                                        </p:attrNameLst>
                                      </p:cBhvr>
                                      <p:to>
                                        <p:strVal val="visible"/>
                                      </p:to>
                                    </p:set>
                                    <p:animEffect filter="fade" transition="in">
                                      <p:cBhvr additive="repl">
                                        <p:cTn id="333" dur="500"/>
                                        <p:tgtEl>
                                          <p:spTgt spid="636"/>
                                        </p:tgtEl>
                                      </p:cBhvr>
                                    </p:animEffect>
                                  </p:childTnLst>
                                </p:cTn>
                              </p:par>
                            </p:childTnLst>
                          </p:cTn>
                        </p:par>
                      </p:childTnLst>
                    </p:cTn>
                  </p:par>
                  <p:par>
                    <p:cTn id="334" fill="hold">
                      <p:stCondLst>
                        <p:cond delay="indefinite"/>
                      </p:stCondLst>
                      <p:childTnLst>
                        <p:par>
                          <p:cTn id="335" fill="hold">
                            <p:stCondLst>
                              <p:cond delay="0"/>
                            </p:stCondLst>
                            <p:childTnLst>
                              <p:par>
                                <p:cTn id="336" nodeType="clickEffect" fill="hold" presetClass="entr" presetID="10">
                                  <p:stCondLst>
                                    <p:cond delay="0"/>
                                  </p:stCondLst>
                                  <p:childTnLst>
                                    <p:set>
                                      <p:cBhvr>
                                        <p:cTn id="337" dur="1" fill="hold">
                                          <p:stCondLst>
                                            <p:cond delay="0"/>
                                          </p:stCondLst>
                                        </p:cTn>
                                        <p:tgtEl>
                                          <p:spTgt spid="637"/>
                                        </p:tgtEl>
                                        <p:attrNameLst>
                                          <p:attrName>style.visibility</p:attrName>
                                        </p:attrNameLst>
                                      </p:cBhvr>
                                      <p:to>
                                        <p:strVal val="visible"/>
                                      </p:to>
                                    </p:set>
                                    <p:animEffect filter="fade" transition="in">
                                      <p:cBhvr additive="repl">
                                        <p:cTn id="338" dur="500"/>
                                        <p:tgtEl>
                                          <p:spTgt spid="637"/>
                                        </p:tgtEl>
                                      </p:cBhvr>
                                    </p:animEffect>
                                  </p:childTnLst>
                                </p:cTn>
                              </p:par>
                            </p:childTnLst>
                          </p:cTn>
                        </p:par>
                      </p:childTnLst>
                    </p:cTn>
                  </p:par>
                  <p:par>
                    <p:cTn id="339" fill="hold">
                      <p:stCondLst>
                        <p:cond delay="indefinite"/>
                      </p:stCondLst>
                      <p:childTnLst>
                        <p:par>
                          <p:cTn id="340" fill="hold">
                            <p:stCondLst>
                              <p:cond delay="0"/>
                            </p:stCondLst>
                            <p:childTnLst>
                              <p:par>
                                <p:cTn id="341" nodeType="clickEffect" fill="hold" presetClass="entr" presetID="10">
                                  <p:stCondLst>
                                    <p:cond delay="0"/>
                                  </p:stCondLst>
                                  <p:childTnLst>
                                    <p:set>
                                      <p:cBhvr>
                                        <p:cTn id="342" dur="1" fill="hold">
                                          <p:stCondLst>
                                            <p:cond delay="0"/>
                                          </p:stCondLst>
                                        </p:cTn>
                                        <p:tgtEl>
                                          <p:spTgt spid="638"/>
                                        </p:tgtEl>
                                        <p:attrNameLst>
                                          <p:attrName>style.visibility</p:attrName>
                                        </p:attrNameLst>
                                      </p:cBhvr>
                                      <p:to>
                                        <p:strVal val="visible"/>
                                      </p:to>
                                    </p:set>
                                    <p:animEffect filter="fade" transition="in">
                                      <p:cBhvr additive="repl">
                                        <p:cTn id="343" dur="500"/>
                                        <p:tgtEl>
                                          <p:spTgt spid="638"/>
                                        </p:tgtEl>
                                      </p:cBhvr>
                                    </p:animEffect>
                                  </p:childTnLst>
                                </p:cTn>
                              </p:par>
                            </p:childTnLst>
                          </p:cTn>
                        </p:par>
                      </p:childTnLst>
                    </p:cTn>
                  </p:par>
                  <p:par>
                    <p:cTn id="344" fill="hold">
                      <p:stCondLst>
                        <p:cond delay="indefinite"/>
                      </p:stCondLst>
                      <p:childTnLst>
                        <p:par>
                          <p:cTn id="345" fill="hold">
                            <p:stCondLst>
                              <p:cond delay="0"/>
                            </p:stCondLst>
                            <p:childTnLst>
                              <p:par>
                                <p:cTn id="346" nodeType="clickEffect" fill="hold" presetClass="entr" presetID="10">
                                  <p:stCondLst>
                                    <p:cond delay="0"/>
                                  </p:stCondLst>
                                  <p:childTnLst>
                                    <p:set>
                                      <p:cBhvr>
                                        <p:cTn id="347" dur="1" fill="hold">
                                          <p:stCondLst>
                                            <p:cond delay="0"/>
                                          </p:stCondLst>
                                        </p:cTn>
                                        <p:tgtEl>
                                          <p:spTgt spid="639"/>
                                        </p:tgtEl>
                                        <p:attrNameLst>
                                          <p:attrName>style.visibility</p:attrName>
                                        </p:attrNameLst>
                                      </p:cBhvr>
                                      <p:to>
                                        <p:strVal val="visible"/>
                                      </p:to>
                                    </p:set>
                                    <p:animEffect filter="fade" transition="in">
                                      <p:cBhvr additive="repl">
                                        <p:cTn id="348" dur="500"/>
                                        <p:tgtEl>
                                          <p:spTgt spid="6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8" name="TextShape 1"/>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Azure Active Directory Premium</a:t>
            </a:r>
            <a:r>
              <a:rPr lang="en-US" sz="4800">
                <a:solidFill>
                  <a:srgbClr val="ffffff"/>
                </a:solidFill>
                <a:latin typeface="Segoe UI Light"/>
              </a:rPr>
              <a:t>
</a:t>
            </a:r>
            <a:r>
              <a:rPr lang="en-US" sz="3200">
                <a:solidFill>
                  <a:srgbClr val="ffffff"/>
                </a:solidFill>
                <a:latin typeface="Segoe UI Light"/>
              </a:rPr>
              <a:t>Single sign-on for SaaS applications</a:t>
            </a:r>
            <a:endParaRPr/>
          </a:p>
        </p:txBody>
      </p:sp>
      <p:sp>
        <p:nvSpPr>
          <p:cNvPr id="649" name="CustomShape 2"/>
          <p:cNvSpPr/>
          <p:nvPr/>
        </p:nvSpPr>
        <p:spPr>
          <a:xfrm>
            <a:off x="883080" y="1694880"/>
            <a:ext cx="11258640" cy="2099520"/>
          </a:xfrm>
          <a:prstGeom prst="rect">
            <a:avLst/>
          </a:prstGeom>
          <a:solidFill>
            <a:srgbClr val="5104a7"/>
          </a:solidFill>
          <a:ln w="9360">
            <a:solidFill>
              <a:srgbClr val="5c2d91"/>
            </a:solidFill>
            <a:round/>
            <a:tailEnd len="lg" type="stealth" w="lg"/>
          </a:ln>
        </p:spPr>
      </p:sp>
      <p:sp>
        <p:nvSpPr>
          <p:cNvPr id="650" name="CustomShape 3"/>
          <p:cNvSpPr/>
          <p:nvPr/>
        </p:nvSpPr>
        <p:spPr>
          <a:xfrm rot="16200000">
            <a:off x="-358920" y="2544840"/>
            <a:ext cx="2108520" cy="410040"/>
          </a:xfrm>
          <a:prstGeom prst="rect">
            <a:avLst/>
          </a:prstGeom>
          <a:solidFill>
            <a:srgbClr val="800000"/>
          </a:solidFill>
          <a:ln w="12600">
            <a:noFill/>
          </a:ln>
        </p:spPr>
        <p:txBody>
          <a:bodyPr lIns="46800" rIns="46800" tIns="93240" bIns="93240" anchor="ctr"/>
          <a:p>
            <a:pPr algn="ctr">
              <a:lnSpc>
                <a:spcPct val="100000"/>
              </a:lnSpc>
            </a:pPr>
            <a:r>
              <a:rPr lang="en-US" sz="1629">
                <a:solidFill>
                  <a:srgbClr val="ffffff"/>
                </a:solidFill>
                <a:latin typeface="Segoe UI"/>
              </a:rPr>
              <a:t>ENTERPRISE</a:t>
            </a:r>
            <a:endParaRPr/>
          </a:p>
        </p:txBody>
      </p:sp>
      <p:sp>
        <p:nvSpPr>
          <p:cNvPr id="651" name="CustomShape 4"/>
          <p:cNvSpPr/>
          <p:nvPr/>
        </p:nvSpPr>
        <p:spPr>
          <a:xfrm>
            <a:off x="899280" y="4019760"/>
            <a:ext cx="6960960" cy="2843280"/>
          </a:xfrm>
          <a:prstGeom prst="rect">
            <a:avLst/>
          </a:prstGeom>
          <a:gradFill>
            <a:gsLst>
              <a:gs pos="0">
                <a:srgbClr val="5a004f"/>
              </a:gs>
              <a:gs pos="100000">
                <a:srgbClr val="870076"/>
              </a:gs>
            </a:gsLst>
            <a:lin ang="5400000"/>
          </a:gradFill>
          <a:ln w="12600">
            <a:noFill/>
          </a:ln>
        </p:spPr>
      </p:sp>
      <p:pic>
        <p:nvPicPr>
          <p:cNvPr id="652" name="Picture 72" descr=""/>
          <p:cNvPicPr/>
          <p:nvPr/>
        </p:nvPicPr>
        <p:blipFill>
          <a:blip r:embed="rId1"/>
          <a:stretch>
            <a:fillRect/>
          </a:stretch>
        </p:blipFill>
        <p:spPr>
          <a:xfrm>
            <a:off x="1667880" y="4564080"/>
            <a:ext cx="4072320" cy="1872000"/>
          </a:xfrm>
          <a:prstGeom prst="rect">
            <a:avLst/>
          </a:prstGeom>
          <a:ln w="9360">
            <a:noFill/>
          </a:ln>
        </p:spPr>
      </p:pic>
      <p:pic>
        <p:nvPicPr>
          <p:cNvPr id="653" name="Picture 73" descr=""/>
          <p:cNvPicPr/>
          <p:nvPr/>
        </p:nvPicPr>
        <p:blipFill>
          <a:blip r:embed="rId2"/>
          <a:stretch>
            <a:fillRect/>
          </a:stretch>
        </p:blipFill>
        <p:spPr>
          <a:xfrm>
            <a:off x="3678480" y="4458240"/>
            <a:ext cx="4072320" cy="1872000"/>
          </a:xfrm>
          <a:prstGeom prst="rect">
            <a:avLst/>
          </a:prstGeom>
          <a:ln w="9360">
            <a:noFill/>
          </a:ln>
        </p:spPr>
      </p:pic>
      <p:pic>
        <p:nvPicPr>
          <p:cNvPr id="654" name="Picture 74" descr=""/>
          <p:cNvPicPr/>
          <p:nvPr/>
        </p:nvPicPr>
        <p:blipFill>
          <a:blip r:embed="rId3"/>
          <a:stretch>
            <a:fillRect/>
          </a:stretch>
        </p:blipFill>
        <p:spPr>
          <a:xfrm>
            <a:off x="1407240" y="5411880"/>
            <a:ext cx="3101760" cy="1271520"/>
          </a:xfrm>
          <a:prstGeom prst="rect">
            <a:avLst/>
          </a:prstGeom>
          <a:ln w="9360">
            <a:noFill/>
          </a:ln>
        </p:spPr>
      </p:pic>
      <p:pic>
        <p:nvPicPr>
          <p:cNvPr id="655" name="Picture 75" descr=""/>
          <p:cNvPicPr/>
          <p:nvPr/>
        </p:nvPicPr>
        <p:blipFill>
          <a:blip r:embed="rId4"/>
          <a:stretch>
            <a:fillRect/>
          </a:stretch>
        </p:blipFill>
        <p:spPr>
          <a:xfrm>
            <a:off x="2761560" y="5411880"/>
            <a:ext cx="3101760" cy="1271520"/>
          </a:xfrm>
          <a:prstGeom prst="rect">
            <a:avLst/>
          </a:prstGeom>
          <a:ln w="9360">
            <a:noFill/>
          </a:ln>
        </p:spPr>
      </p:pic>
      <p:pic>
        <p:nvPicPr>
          <p:cNvPr id="656" name="Picture 76" descr=""/>
          <p:cNvPicPr/>
          <p:nvPr/>
        </p:nvPicPr>
        <p:blipFill>
          <a:blip r:embed="rId5"/>
          <a:stretch>
            <a:fillRect/>
          </a:stretch>
        </p:blipFill>
        <p:spPr>
          <a:xfrm>
            <a:off x="4757400" y="5411880"/>
            <a:ext cx="3101760" cy="1271520"/>
          </a:xfrm>
          <a:prstGeom prst="rect">
            <a:avLst/>
          </a:prstGeom>
          <a:ln w="9360">
            <a:noFill/>
          </a:ln>
        </p:spPr>
      </p:pic>
      <p:pic>
        <p:nvPicPr>
          <p:cNvPr id="657" name="Picture 77" descr=""/>
          <p:cNvPicPr/>
          <p:nvPr/>
        </p:nvPicPr>
        <p:blipFill>
          <a:blip r:embed="rId6"/>
          <a:stretch>
            <a:fillRect/>
          </a:stretch>
        </p:blipFill>
        <p:spPr>
          <a:xfrm>
            <a:off x="3065040" y="4237200"/>
            <a:ext cx="3546720" cy="1077120"/>
          </a:xfrm>
          <a:prstGeom prst="rect">
            <a:avLst/>
          </a:prstGeom>
          <a:ln w="9360">
            <a:noFill/>
          </a:ln>
        </p:spPr>
      </p:pic>
      <p:pic>
        <p:nvPicPr>
          <p:cNvPr id="658" name="Picture 70" descr=""/>
          <p:cNvPicPr/>
          <p:nvPr/>
        </p:nvPicPr>
        <p:blipFill>
          <a:blip r:embed="rId7"/>
          <a:stretch>
            <a:fillRect/>
          </a:stretch>
        </p:blipFill>
        <p:spPr>
          <a:xfrm rot="10061400">
            <a:off x="1939680" y="4567680"/>
            <a:ext cx="3152520" cy="1482840"/>
          </a:xfrm>
          <a:prstGeom prst="rect">
            <a:avLst/>
          </a:prstGeom>
          <a:ln w="9360">
            <a:noFill/>
          </a:ln>
        </p:spPr>
      </p:pic>
      <p:pic>
        <p:nvPicPr>
          <p:cNvPr id="659" name="Picture 71" descr=""/>
          <p:cNvPicPr/>
          <p:nvPr/>
        </p:nvPicPr>
        <p:blipFill>
          <a:blip r:embed="rId8"/>
          <a:stretch>
            <a:fillRect/>
          </a:stretch>
        </p:blipFill>
        <p:spPr>
          <a:xfrm rot="10061400">
            <a:off x="4476600" y="4567680"/>
            <a:ext cx="3152520" cy="1482840"/>
          </a:xfrm>
          <a:prstGeom prst="rect">
            <a:avLst/>
          </a:prstGeom>
          <a:ln w="9360">
            <a:noFill/>
          </a:ln>
        </p:spPr>
      </p:pic>
      <p:pic>
        <p:nvPicPr>
          <p:cNvPr id="660" name="Picture 66" descr=""/>
          <p:cNvPicPr/>
          <p:nvPr/>
        </p:nvPicPr>
        <p:blipFill>
          <a:blip r:embed="rId9"/>
          <a:stretch>
            <a:fillRect/>
          </a:stretch>
        </p:blipFill>
        <p:spPr>
          <a:xfrm>
            <a:off x="1937160" y="5341320"/>
            <a:ext cx="3188520" cy="1465920"/>
          </a:xfrm>
          <a:prstGeom prst="rect">
            <a:avLst/>
          </a:prstGeom>
          <a:ln w="9360">
            <a:noFill/>
          </a:ln>
        </p:spPr>
      </p:pic>
      <p:pic>
        <p:nvPicPr>
          <p:cNvPr id="661" name="Picture 67" descr=""/>
          <p:cNvPicPr/>
          <p:nvPr/>
        </p:nvPicPr>
        <p:blipFill>
          <a:blip r:embed="rId10"/>
          <a:stretch>
            <a:fillRect/>
          </a:stretch>
        </p:blipFill>
        <p:spPr>
          <a:xfrm>
            <a:off x="4019760" y="5341320"/>
            <a:ext cx="3188520" cy="1465920"/>
          </a:xfrm>
          <a:prstGeom prst="rect">
            <a:avLst/>
          </a:prstGeom>
          <a:ln w="9360">
            <a:noFill/>
          </a:ln>
        </p:spPr>
      </p:pic>
      <p:pic>
        <p:nvPicPr>
          <p:cNvPr id="662" name="Picture 68" descr=""/>
          <p:cNvPicPr/>
          <p:nvPr/>
        </p:nvPicPr>
        <p:blipFill>
          <a:blip r:embed="rId11"/>
          <a:stretch>
            <a:fillRect/>
          </a:stretch>
        </p:blipFill>
        <p:spPr>
          <a:xfrm>
            <a:off x="4670640" y="5341320"/>
            <a:ext cx="3188520" cy="1465920"/>
          </a:xfrm>
          <a:prstGeom prst="rect">
            <a:avLst/>
          </a:prstGeom>
          <a:ln w="9360">
            <a:noFill/>
          </a:ln>
        </p:spPr>
      </p:pic>
      <p:sp>
        <p:nvSpPr>
          <p:cNvPr id="663" name="CustomShape 5"/>
          <p:cNvSpPr/>
          <p:nvPr/>
        </p:nvSpPr>
        <p:spPr>
          <a:xfrm rot="16200000">
            <a:off x="-727560" y="5239440"/>
            <a:ext cx="2841840" cy="406440"/>
          </a:xfrm>
          <a:prstGeom prst="rect">
            <a:avLst/>
          </a:prstGeom>
          <a:solidFill>
            <a:srgbClr val="b4009e"/>
          </a:solidFill>
          <a:ln w="12600">
            <a:noFill/>
          </a:ln>
        </p:spPr>
        <p:txBody>
          <a:bodyPr lIns="46800" rIns="46800" tIns="93240" bIns="93240" anchor="ctr"/>
          <a:p>
            <a:pPr algn="ctr">
              <a:lnSpc>
                <a:spcPct val="100000"/>
              </a:lnSpc>
            </a:pPr>
            <a:r>
              <a:rPr lang="en-US" sz="1629">
                <a:solidFill>
                  <a:srgbClr val="ffffff"/>
                </a:solidFill>
                <a:latin typeface="Segoe UI"/>
              </a:rPr>
              <a:t>MICROSOFT AZURE</a:t>
            </a:r>
            <a:endParaRPr/>
          </a:p>
        </p:txBody>
      </p:sp>
      <p:sp>
        <p:nvSpPr>
          <p:cNvPr id="664" name="CustomShape 6"/>
          <p:cNvSpPr/>
          <p:nvPr/>
        </p:nvSpPr>
        <p:spPr>
          <a:xfrm flipH="1" rot="5400000">
            <a:off x="2301480" y="3056400"/>
            <a:ext cx="695880" cy="1632240"/>
          </a:xfrm>
          <a:prstGeom prst="bentConnector2">
            <a:avLst/>
          </a:prstGeom>
          <a:noFill/>
          <a:ln w="28440">
            <a:solidFill>
              <a:srgbClr val="000000"/>
            </a:solidFill>
            <a:round/>
            <a:tailEnd len="med" type="arrow" w="med"/>
          </a:ln>
        </p:spPr>
      </p:sp>
      <p:sp>
        <p:nvSpPr>
          <p:cNvPr id="665" name="CustomShape 7"/>
          <p:cNvSpPr/>
          <p:nvPr/>
        </p:nvSpPr>
        <p:spPr>
          <a:xfrm>
            <a:off x="4757400" y="2367360"/>
            <a:ext cx="347040" cy="347040"/>
          </a:xfrm>
          <a:prstGeom prst="ellipse">
            <a:avLst/>
          </a:prstGeom>
          <a:solidFill>
            <a:srgbClr val="800000"/>
          </a:solidFill>
          <a:ln>
            <a:noFill/>
          </a:ln>
        </p:spPr>
        <p:txBody>
          <a:bodyPr wrap="none" lIns="90000" rIns="90000" tIns="45000" bIns="46800" anchor="ctr"/>
          <a:p>
            <a:pPr algn="ctr">
              <a:lnSpc>
                <a:spcPct val="100000"/>
              </a:lnSpc>
            </a:pPr>
            <a:r>
              <a:rPr lang="en-US" sz="1629">
                <a:solidFill>
                  <a:srgbClr val="ffffff"/>
                </a:solidFill>
                <a:latin typeface="Segoe UI"/>
              </a:rPr>
              <a:t>2</a:t>
            </a:r>
            <a:endParaRPr/>
          </a:p>
        </p:txBody>
      </p:sp>
      <p:sp>
        <p:nvSpPr>
          <p:cNvPr id="666" name="CustomShape 8"/>
          <p:cNvSpPr/>
          <p:nvPr/>
        </p:nvSpPr>
        <p:spPr>
          <a:xfrm>
            <a:off x="5095800" y="2399760"/>
            <a:ext cx="598680" cy="462600"/>
          </a:xfrm>
          <a:prstGeom prst="rect">
            <a:avLst/>
          </a:prstGeom>
          <a:noFill/>
          <a:ln>
            <a:noFill/>
          </a:ln>
        </p:spPr>
        <p:txBody>
          <a:bodyPr lIns="90000" rIns="90000" tIns="45000" bIns="45000"/>
          <a:p>
            <a:pPr>
              <a:lnSpc>
                <a:spcPct val="100000"/>
              </a:lnSpc>
            </a:pPr>
            <a:r>
              <a:rPr lang="en-US" sz="1230">
                <a:solidFill>
                  <a:srgbClr val="ffffff"/>
                </a:solidFill>
                <a:latin typeface="Segoe UI"/>
              </a:rPr>
              <a:t>Login</a:t>
            </a:r>
            <a:endParaRPr/>
          </a:p>
        </p:txBody>
      </p:sp>
      <p:sp>
        <p:nvSpPr>
          <p:cNvPr id="667" name="CustomShape 9"/>
          <p:cNvSpPr/>
          <p:nvPr/>
        </p:nvSpPr>
        <p:spPr>
          <a:xfrm>
            <a:off x="1114200" y="3174120"/>
            <a:ext cx="1437840" cy="338760"/>
          </a:xfrm>
          <a:prstGeom prst="rect">
            <a:avLst/>
          </a:prstGeom>
          <a:noFill/>
          <a:ln>
            <a:noFill/>
          </a:ln>
        </p:spPr>
        <p:txBody>
          <a:bodyPr lIns="90000" rIns="90000" tIns="45000" bIns="45000"/>
          <a:p>
            <a:pPr algn="ctr">
              <a:lnSpc>
                <a:spcPct val="100000"/>
              </a:lnSpc>
            </a:pPr>
            <a:r>
              <a:rPr b="1" lang="en-US" sz="1629">
                <a:solidFill>
                  <a:srgbClr val="ffffff"/>
                </a:solidFill>
                <a:latin typeface="Segoe UI"/>
              </a:rPr>
              <a:t>IT Admin</a:t>
            </a:r>
            <a:endParaRPr/>
          </a:p>
        </p:txBody>
      </p:sp>
      <p:pic>
        <p:nvPicPr>
          <p:cNvPr id="668" name="Picture 2" descr=""/>
          <p:cNvPicPr/>
          <p:nvPr/>
        </p:nvPicPr>
        <p:blipFill>
          <a:blip r:embed="rId12"/>
          <a:stretch>
            <a:fillRect/>
          </a:stretch>
        </p:blipFill>
        <p:spPr>
          <a:xfrm>
            <a:off x="1520280" y="2334240"/>
            <a:ext cx="553320" cy="801000"/>
          </a:xfrm>
          <a:prstGeom prst="rect">
            <a:avLst/>
          </a:prstGeom>
          <a:ln>
            <a:noFill/>
          </a:ln>
        </p:spPr>
      </p:pic>
      <p:sp>
        <p:nvSpPr>
          <p:cNvPr id="669" name="CustomShape 10"/>
          <p:cNvSpPr/>
          <p:nvPr/>
        </p:nvSpPr>
        <p:spPr>
          <a:xfrm>
            <a:off x="2578320" y="2353680"/>
            <a:ext cx="1913760" cy="869400"/>
          </a:xfrm>
          <a:prstGeom prst="roundRect">
            <a:avLst>
              <a:gd name="adj" fmla="val 0"/>
            </a:avLst>
          </a:prstGeom>
          <a:solidFill>
            <a:srgbClr val="000000"/>
          </a:solidFill>
          <a:ln>
            <a:noFill/>
          </a:ln>
        </p:spPr>
        <p:txBody>
          <a:bodyPr lIns="90000" rIns="90000" tIns="45000" bIns="45000" anchor="ctr"/>
          <a:p>
            <a:pPr algn="ctr">
              <a:lnSpc>
                <a:spcPct val="100000"/>
              </a:lnSpc>
            </a:pPr>
            <a:r>
              <a:rPr b="1" lang="en-US" sz="1629">
                <a:solidFill>
                  <a:srgbClr val="ffffff"/>
                </a:solidFill>
                <a:latin typeface="Segoe UI"/>
              </a:rPr>
              <a:t>Windows Server Active Directory</a:t>
            </a:r>
            <a:endParaRPr/>
          </a:p>
        </p:txBody>
      </p:sp>
      <p:sp>
        <p:nvSpPr>
          <p:cNvPr id="670" name="CustomShape 11"/>
          <p:cNvSpPr/>
          <p:nvPr/>
        </p:nvSpPr>
        <p:spPr>
          <a:xfrm>
            <a:off x="5567760" y="3157200"/>
            <a:ext cx="910800" cy="338760"/>
          </a:xfrm>
          <a:prstGeom prst="rect">
            <a:avLst/>
          </a:prstGeom>
          <a:noFill/>
          <a:ln>
            <a:noFill/>
          </a:ln>
        </p:spPr>
        <p:txBody>
          <a:bodyPr lIns="90000" rIns="90000" tIns="45000" bIns="45000"/>
          <a:p>
            <a:pPr algn="ctr">
              <a:lnSpc>
                <a:spcPct val="100000"/>
              </a:lnSpc>
            </a:pPr>
            <a:r>
              <a:rPr b="1" lang="en-US" sz="1629">
                <a:solidFill>
                  <a:srgbClr val="ffffff"/>
                </a:solidFill>
                <a:latin typeface="Segoe UI"/>
              </a:rPr>
              <a:t>User</a:t>
            </a:r>
            <a:endParaRPr/>
          </a:p>
        </p:txBody>
      </p:sp>
      <p:pic>
        <p:nvPicPr>
          <p:cNvPr id="671" name="Picture 159" descr=""/>
          <p:cNvPicPr/>
          <p:nvPr/>
        </p:nvPicPr>
        <p:blipFill>
          <a:blip r:embed="rId13"/>
          <a:stretch>
            <a:fillRect/>
          </a:stretch>
        </p:blipFill>
        <p:spPr>
          <a:xfrm>
            <a:off x="5695200" y="2342520"/>
            <a:ext cx="551880" cy="805320"/>
          </a:xfrm>
          <a:prstGeom prst="rect">
            <a:avLst/>
          </a:prstGeom>
          <a:ln>
            <a:noFill/>
          </a:ln>
        </p:spPr>
      </p:pic>
      <p:sp>
        <p:nvSpPr>
          <p:cNvPr id="672" name="CustomShape 12"/>
          <p:cNvSpPr/>
          <p:nvPr/>
        </p:nvSpPr>
        <p:spPr>
          <a:xfrm flipH="1">
            <a:off x="4477680" y="2788560"/>
            <a:ext cx="1186200" cy="360"/>
          </a:xfrm>
          <a:prstGeom prst="straightConnector1">
            <a:avLst/>
          </a:prstGeom>
          <a:noFill/>
          <a:ln w="28440">
            <a:solidFill>
              <a:srgbClr val="000000"/>
            </a:solidFill>
            <a:round/>
            <a:tailEnd len="med" type="arrow" w="med"/>
          </a:ln>
        </p:spPr>
      </p:sp>
      <p:sp>
        <p:nvSpPr>
          <p:cNvPr id="673" name="CustomShape 13"/>
          <p:cNvSpPr/>
          <p:nvPr/>
        </p:nvSpPr>
        <p:spPr>
          <a:xfrm>
            <a:off x="1815480" y="4344120"/>
            <a:ext cx="347040" cy="347040"/>
          </a:xfrm>
          <a:prstGeom prst="ellipse">
            <a:avLst/>
          </a:prstGeom>
          <a:solidFill>
            <a:srgbClr val="800000"/>
          </a:solidFill>
          <a:ln>
            <a:noFill/>
          </a:ln>
        </p:spPr>
        <p:txBody>
          <a:bodyPr wrap="none" lIns="90000" rIns="90000" tIns="45000" bIns="46800" anchor="ctr"/>
          <a:p>
            <a:pPr algn="ctr">
              <a:lnSpc>
                <a:spcPct val="100000"/>
              </a:lnSpc>
            </a:pPr>
            <a:r>
              <a:rPr lang="en-US" sz="1629">
                <a:solidFill>
                  <a:srgbClr val="ffffff"/>
                </a:solidFill>
                <a:latin typeface="Segoe UI"/>
              </a:rPr>
              <a:t>1</a:t>
            </a:r>
            <a:endParaRPr/>
          </a:p>
        </p:txBody>
      </p:sp>
      <p:sp>
        <p:nvSpPr>
          <p:cNvPr id="674" name="CustomShape 14"/>
          <p:cNvSpPr/>
          <p:nvPr/>
        </p:nvSpPr>
        <p:spPr>
          <a:xfrm>
            <a:off x="2153880" y="4369320"/>
            <a:ext cx="1145880" cy="462600"/>
          </a:xfrm>
          <a:prstGeom prst="rect">
            <a:avLst/>
          </a:prstGeom>
          <a:noFill/>
          <a:ln>
            <a:noFill/>
          </a:ln>
        </p:spPr>
        <p:txBody>
          <a:bodyPr lIns="90000" rIns="90000" tIns="45000" bIns="45000"/>
          <a:p>
            <a:pPr>
              <a:lnSpc>
                <a:spcPct val="100000"/>
              </a:lnSpc>
            </a:pPr>
            <a:r>
              <a:rPr lang="en-US" sz="1230">
                <a:solidFill>
                  <a:srgbClr val="ffffff"/>
                </a:solidFill>
                <a:latin typeface="Segoe UI"/>
              </a:rPr>
              <a:t>Configure link</a:t>
            </a:r>
            <a:endParaRPr/>
          </a:p>
        </p:txBody>
      </p:sp>
      <p:sp>
        <p:nvSpPr>
          <p:cNvPr id="675" name="CustomShape 15"/>
          <p:cNvSpPr/>
          <p:nvPr/>
        </p:nvSpPr>
        <p:spPr>
          <a:xfrm>
            <a:off x="2509560" y="5217840"/>
            <a:ext cx="2016360" cy="884160"/>
          </a:xfrm>
          <a:prstGeom prst="roundRect">
            <a:avLst>
              <a:gd name="adj" fmla="val 0"/>
            </a:avLst>
          </a:prstGeom>
          <a:solidFill>
            <a:srgbClr val="5104a7"/>
          </a:solidFill>
          <a:ln>
            <a:noFill/>
          </a:ln>
        </p:spPr>
        <p:txBody>
          <a:bodyPr lIns="90000" rIns="90000" tIns="45000" bIns="45000" anchor="ctr"/>
          <a:p>
            <a:pPr algn="ctr">
              <a:lnSpc>
                <a:spcPct val="100000"/>
              </a:lnSpc>
            </a:pPr>
            <a:r>
              <a:rPr b="1" lang="en-US" sz="1840">
                <a:solidFill>
                  <a:srgbClr val="ffffff"/>
                </a:solidFill>
                <a:latin typeface="Segoe UI"/>
              </a:rPr>
              <a:t>Azure </a:t>
            </a:r>
            <a:endParaRPr/>
          </a:p>
          <a:p>
            <a:pPr algn="ctr">
              <a:lnSpc>
                <a:spcPct val="100000"/>
              </a:lnSpc>
            </a:pPr>
            <a:r>
              <a:rPr b="1" lang="en-US" sz="1840">
                <a:solidFill>
                  <a:srgbClr val="ffffff"/>
                </a:solidFill>
                <a:latin typeface="Segoe UI"/>
              </a:rPr>
              <a:t>Active Directory</a:t>
            </a:r>
            <a:endParaRPr/>
          </a:p>
        </p:txBody>
      </p:sp>
      <p:sp>
        <p:nvSpPr>
          <p:cNvPr id="676" name="CustomShape 16"/>
          <p:cNvSpPr/>
          <p:nvPr/>
        </p:nvSpPr>
        <p:spPr>
          <a:xfrm>
            <a:off x="3404160" y="3223440"/>
            <a:ext cx="246960" cy="1994400"/>
          </a:xfrm>
          <a:prstGeom prst="upDownArrow">
            <a:avLst>
              <a:gd name="adj1" fmla="val 50000"/>
              <a:gd name="adj2" fmla="val 50000"/>
            </a:avLst>
          </a:prstGeom>
          <a:solidFill>
            <a:srgbClr val="d5e6a1"/>
          </a:solidFill>
          <a:ln w="9360">
            <a:solidFill>
              <a:srgbClr val="bad80a"/>
            </a:solidFill>
            <a:round/>
            <a:tailEnd len="lg" type="stealth" w="lg"/>
          </a:ln>
        </p:spPr>
      </p:sp>
      <p:sp>
        <p:nvSpPr>
          <p:cNvPr id="677" name="CustomShape 17"/>
          <p:cNvSpPr/>
          <p:nvPr/>
        </p:nvSpPr>
        <p:spPr>
          <a:xfrm>
            <a:off x="8367840" y="4020840"/>
            <a:ext cx="3390120" cy="2903040"/>
          </a:xfrm>
          <a:prstGeom prst="rect">
            <a:avLst/>
          </a:prstGeom>
          <a:solidFill>
            <a:srgbClr val="006cc3"/>
          </a:solidFill>
          <a:ln w="9360">
            <a:solidFill>
              <a:srgbClr val="0078d7"/>
            </a:solidFill>
            <a:round/>
            <a:tailEnd len="lg" type="stealth" w="lg"/>
          </a:ln>
        </p:spPr>
      </p:sp>
      <p:pic>
        <p:nvPicPr>
          <p:cNvPr id="678" name="Picture 189" descr=""/>
          <p:cNvPicPr/>
          <p:nvPr/>
        </p:nvPicPr>
        <p:blipFill>
          <a:blip r:embed="rId14"/>
          <a:stretch>
            <a:fillRect/>
          </a:stretch>
        </p:blipFill>
        <p:spPr>
          <a:xfrm>
            <a:off x="8701200" y="4773600"/>
            <a:ext cx="1882080" cy="1799280"/>
          </a:xfrm>
          <a:prstGeom prst="rect">
            <a:avLst/>
          </a:prstGeom>
          <a:ln w="9360">
            <a:noFill/>
          </a:ln>
        </p:spPr>
      </p:pic>
      <p:pic>
        <p:nvPicPr>
          <p:cNvPr id="679" name="Picture 190" descr=""/>
          <p:cNvPicPr/>
          <p:nvPr/>
        </p:nvPicPr>
        <p:blipFill>
          <a:blip r:embed="rId15"/>
          <a:stretch>
            <a:fillRect/>
          </a:stretch>
        </p:blipFill>
        <p:spPr>
          <a:xfrm>
            <a:off x="9792000" y="4677480"/>
            <a:ext cx="1882080" cy="1799280"/>
          </a:xfrm>
          <a:prstGeom prst="rect">
            <a:avLst/>
          </a:prstGeom>
          <a:ln w="9360">
            <a:noFill/>
          </a:ln>
        </p:spPr>
      </p:pic>
      <p:pic>
        <p:nvPicPr>
          <p:cNvPr id="680" name="Picture 191" descr=""/>
          <p:cNvPicPr/>
          <p:nvPr/>
        </p:nvPicPr>
        <p:blipFill>
          <a:blip r:embed="rId16"/>
          <a:stretch>
            <a:fillRect/>
          </a:stretch>
        </p:blipFill>
        <p:spPr>
          <a:xfrm>
            <a:off x="8580600" y="5347440"/>
            <a:ext cx="1433520" cy="1222200"/>
          </a:xfrm>
          <a:prstGeom prst="rect">
            <a:avLst/>
          </a:prstGeom>
          <a:ln w="9360">
            <a:noFill/>
          </a:ln>
        </p:spPr>
      </p:pic>
      <p:pic>
        <p:nvPicPr>
          <p:cNvPr id="681" name="Picture 192" descr=""/>
          <p:cNvPicPr/>
          <p:nvPr/>
        </p:nvPicPr>
        <p:blipFill>
          <a:blip r:embed="rId17"/>
          <a:stretch>
            <a:fillRect/>
          </a:stretch>
        </p:blipFill>
        <p:spPr>
          <a:xfrm>
            <a:off x="9206280" y="5347440"/>
            <a:ext cx="1433520" cy="1222200"/>
          </a:xfrm>
          <a:prstGeom prst="rect">
            <a:avLst/>
          </a:prstGeom>
          <a:ln w="9360">
            <a:noFill/>
          </a:ln>
        </p:spPr>
      </p:pic>
      <p:pic>
        <p:nvPicPr>
          <p:cNvPr id="682" name="Picture 193" descr=""/>
          <p:cNvPicPr/>
          <p:nvPr/>
        </p:nvPicPr>
        <p:blipFill>
          <a:blip r:embed="rId18"/>
          <a:stretch>
            <a:fillRect/>
          </a:stretch>
        </p:blipFill>
        <p:spPr>
          <a:xfrm>
            <a:off x="10128600" y="5347440"/>
            <a:ext cx="1433520" cy="1222200"/>
          </a:xfrm>
          <a:prstGeom prst="rect">
            <a:avLst/>
          </a:prstGeom>
          <a:ln w="9360">
            <a:noFill/>
          </a:ln>
        </p:spPr>
      </p:pic>
      <p:pic>
        <p:nvPicPr>
          <p:cNvPr id="683" name="Picture 194" descr=""/>
          <p:cNvPicPr/>
          <p:nvPr/>
        </p:nvPicPr>
        <p:blipFill>
          <a:blip r:embed="rId19"/>
          <a:stretch>
            <a:fillRect/>
          </a:stretch>
        </p:blipFill>
        <p:spPr>
          <a:xfrm>
            <a:off x="9463320" y="4823640"/>
            <a:ext cx="1639080" cy="1035360"/>
          </a:xfrm>
          <a:prstGeom prst="rect">
            <a:avLst/>
          </a:prstGeom>
          <a:ln w="9360">
            <a:noFill/>
          </a:ln>
        </p:spPr>
      </p:pic>
      <p:pic>
        <p:nvPicPr>
          <p:cNvPr id="684" name="Picture 187" descr=""/>
          <p:cNvPicPr/>
          <p:nvPr/>
        </p:nvPicPr>
        <p:blipFill>
          <a:blip r:embed="rId20"/>
          <a:stretch>
            <a:fillRect/>
          </a:stretch>
        </p:blipFill>
        <p:spPr>
          <a:xfrm rot="9335400">
            <a:off x="8615160" y="4993560"/>
            <a:ext cx="1529280" cy="1299600"/>
          </a:xfrm>
          <a:prstGeom prst="rect">
            <a:avLst/>
          </a:prstGeom>
          <a:ln w="9360">
            <a:noFill/>
          </a:ln>
        </p:spPr>
      </p:pic>
      <p:pic>
        <p:nvPicPr>
          <p:cNvPr id="685" name="Picture 188" descr=""/>
          <p:cNvPicPr/>
          <p:nvPr/>
        </p:nvPicPr>
        <p:blipFill>
          <a:blip r:embed="rId21"/>
          <a:stretch>
            <a:fillRect/>
          </a:stretch>
        </p:blipFill>
        <p:spPr>
          <a:xfrm rot="9335400">
            <a:off x="9787680" y="4993560"/>
            <a:ext cx="1529280" cy="1299600"/>
          </a:xfrm>
          <a:prstGeom prst="rect">
            <a:avLst/>
          </a:prstGeom>
          <a:ln w="9360">
            <a:noFill/>
          </a:ln>
        </p:spPr>
      </p:pic>
      <p:pic>
        <p:nvPicPr>
          <p:cNvPr id="686" name="Picture 183" descr=""/>
          <p:cNvPicPr/>
          <p:nvPr/>
        </p:nvPicPr>
        <p:blipFill>
          <a:blip r:embed="rId22"/>
          <a:stretch>
            <a:fillRect/>
          </a:stretch>
        </p:blipFill>
        <p:spPr>
          <a:xfrm>
            <a:off x="8825400" y="5279400"/>
            <a:ext cx="1473480" cy="1409040"/>
          </a:xfrm>
          <a:prstGeom prst="rect">
            <a:avLst/>
          </a:prstGeom>
          <a:ln w="9360">
            <a:noFill/>
          </a:ln>
        </p:spPr>
      </p:pic>
      <p:pic>
        <p:nvPicPr>
          <p:cNvPr id="687" name="Picture 184" descr=""/>
          <p:cNvPicPr/>
          <p:nvPr/>
        </p:nvPicPr>
        <p:blipFill>
          <a:blip r:embed="rId23"/>
          <a:stretch>
            <a:fillRect/>
          </a:stretch>
        </p:blipFill>
        <p:spPr>
          <a:xfrm>
            <a:off x="9787680" y="5279400"/>
            <a:ext cx="1473480" cy="1409040"/>
          </a:xfrm>
          <a:prstGeom prst="rect">
            <a:avLst/>
          </a:prstGeom>
          <a:ln w="9360">
            <a:noFill/>
          </a:ln>
        </p:spPr>
      </p:pic>
      <p:pic>
        <p:nvPicPr>
          <p:cNvPr id="688" name="Picture 185" descr=""/>
          <p:cNvPicPr/>
          <p:nvPr/>
        </p:nvPicPr>
        <p:blipFill>
          <a:blip r:embed="rId24"/>
          <a:stretch>
            <a:fillRect/>
          </a:stretch>
        </p:blipFill>
        <p:spPr>
          <a:xfrm>
            <a:off x="10088640" y="5279400"/>
            <a:ext cx="1473480" cy="1409040"/>
          </a:xfrm>
          <a:prstGeom prst="rect">
            <a:avLst/>
          </a:prstGeom>
          <a:ln w="9360">
            <a:noFill/>
          </a:ln>
        </p:spPr>
      </p:pic>
      <p:sp>
        <p:nvSpPr>
          <p:cNvPr id="689" name="CustomShape 18"/>
          <p:cNvSpPr/>
          <p:nvPr/>
        </p:nvSpPr>
        <p:spPr>
          <a:xfrm rot="16200000">
            <a:off x="10490040" y="5274720"/>
            <a:ext cx="2896920" cy="406440"/>
          </a:xfrm>
          <a:prstGeom prst="rect">
            <a:avLst/>
          </a:prstGeom>
          <a:solidFill>
            <a:srgbClr val="000000"/>
          </a:solidFill>
          <a:ln>
            <a:noFill/>
          </a:ln>
        </p:spPr>
        <p:txBody>
          <a:bodyPr lIns="46800" rIns="46800" tIns="93240" bIns="93240" anchor="ctr"/>
          <a:p>
            <a:pPr algn="ctr">
              <a:lnSpc>
                <a:spcPct val="100000"/>
              </a:lnSpc>
            </a:pPr>
            <a:r>
              <a:rPr lang="en-US" sz="1629">
                <a:solidFill>
                  <a:srgbClr val="ffffff"/>
                </a:solidFill>
                <a:latin typeface="Segoe UI"/>
              </a:rPr>
              <a:t>OTHER ENVIRONMENT</a:t>
            </a:r>
            <a:endParaRPr/>
          </a:p>
        </p:txBody>
      </p:sp>
      <p:sp>
        <p:nvSpPr>
          <p:cNvPr id="690" name="CustomShape 19"/>
          <p:cNvSpPr/>
          <p:nvPr/>
        </p:nvSpPr>
        <p:spPr>
          <a:xfrm>
            <a:off x="4846680" y="5217840"/>
            <a:ext cx="2349360" cy="884160"/>
          </a:xfrm>
          <a:prstGeom prst="ellipse">
            <a:avLst/>
          </a:prstGeom>
          <a:solidFill>
            <a:srgbClr val="e77f00"/>
          </a:solidFill>
          <a:ln>
            <a:noFill/>
          </a:ln>
        </p:spPr>
        <p:txBody>
          <a:bodyPr lIns="90000" rIns="90000" tIns="45000" bIns="45000" anchor="b"/>
          <a:p>
            <a:pPr algn="ctr">
              <a:lnSpc>
                <a:spcPct val="100000"/>
              </a:lnSpc>
            </a:pPr>
            <a:r>
              <a:rPr b="1" lang="en-US" sz="1840">
                <a:solidFill>
                  <a:srgbClr val="ffffff"/>
                </a:solidFill>
                <a:latin typeface="Segoe UI"/>
              </a:rPr>
              <a:t>SaaS Application</a:t>
            </a:r>
            <a:endParaRPr/>
          </a:p>
        </p:txBody>
      </p:sp>
      <p:sp>
        <p:nvSpPr>
          <p:cNvPr id="691" name="CustomShape 20"/>
          <p:cNvSpPr/>
          <p:nvPr/>
        </p:nvSpPr>
        <p:spPr>
          <a:xfrm>
            <a:off x="9119160" y="5189760"/>
            <a:ext cx="2304720" cy="884160"/>
          </a:xfrm>
          <a:prstGeom prst="ellipse">
            <a:avLst/>
          </a:prstGeom>
          <a:solidFill>
            <a:srgbClr val="e77f00"/>
          </a:solidFill>
          <a:ln>
            <a:noFill/>
          </a:ln>
        </p:spPr>
        <p:txBody>
          <a:bodyPr lIns="90000" rIns="90000" tIns="45000" bIns="45000" anchor="b"/>
          <a:p>
            <a:pPr algn="ctr">
              <a:lnSpc>
                <a:spcPct val="100000"/>
              </a:lnSpc>
            </a:pPr>
            <a:r>
              <a:rPr b="1" lang="en-US" sz="1840">
                <a:solidFill>
                  <a:srgbClr val="ffffff"/>
                </a:solidFill>
                <a:latin typeface="Segoe UI"/>
              </a:rPr>
              <a:t>SaaS Application</a:t>
            </a:r>
            <a:endParaRPr/>
          </a:p>
        </p:txBody>
      </p:sp>
      <p:sp>
        <p:nvSpPr>
          <p:cNvPr id="692" name="CustomShape 21"/>
          <p:cNvSpPr/>
          <p:nvPr/>
        </p:nvSpPr>
        <p:spPr>
          <a:xfrm flipH="1">
            <a:off x="6022800" y="3500640"/>
            <a:ext cx="360" cy="1706760"/>
          </a:xfrm>
          <a:prstGeom prst="straightConnector1">
            <a:avLst/>
          </a:prstGeom>
          <a:noFill/>
          <a:ln w="28440">
            <a:solidFill>
              <a:srgbClr val="000000"/>
            </a:solidFill>
            <a:round/>
            <a:tailEnd len="med" type="arrow" w="med"/>
          </a:ln>
        </p:spPr>
      </p:sp>
      <p:sp>
        <p:nvSpPr>
          <p:cNvPr id="693" name="CustomShape 22"/>
          <p:cNvSpPr/>
          <p:nvPr/>
        </p:nvSpPr>
        <p:spPr>
          <a:xfrm>
            <a:off x="6541920" y="3279240"/>
            <a:ext cx="347040" cy="347040"/>
          </a:xfrm>
          <a:prstGeom prst="ellipse">
            <a:avLst/>
          </a:prstGeom>
          <a:solidFill>
            <a:srgbClr val="800000"/>
          </a:solidFill>
          <a:ln>
            <a:noFill/>
          </a:ln>
        </p:spPr>
        <p:txBody>
          <a:bodyPr wrap="none" lIns="90000" rIns="90000" tIns="45000" bIns="46800" anchor="ctr"/>
          <a:p>
            <a:pPr algn="ctr">
              <a:lnSpc>
                <a:spcPct val="100000"/>
              </a:lnSpc>
            </a:pPr>
            <a:r>
              <a:rPr lang="en-US" sz="1629">
                <a:solidFill>
                  <a:srgbClr val="ffffff"/>
                </a:solidFill>
                <a:latin typeface="Segoe UI"/>
              </a:rPr>
              <a:t>3</a:t>
            </a:r>
            <a:endParaRPr/>
          </a:p>
        </p:txBody>
      </p:sp>
      <p:sp>
        <p:nvSpPr>
          <p:cNvPr id="694" name="CustomShape 23"/>
          <p:cNvSpPr/>
          <p:nvPr/>
        </p:nvSpPr>
        <p:spPr>
          <a:xfrm>
            <a:off x="6898320" y="3206520"/>
            <a:ext cx="1700640" cy="649080"/>
          </a:xfrm>
          <a:prstGeom prst="rect">
            <a:avLst/>
          </a:prstGeom>
          <a:noFill/>
          <a:ln>
            <a:noFill/>
          </a:ln>
        </p:spPr>
        <p:txBody>
          <a:bodyPr lIns="90000" rIns="90000" tIns="45000" bIns="45000"/>
          <a:p>
            <a:pPr>
              <a:lnSpc>
                <a:spcPct val="100000"/>
              </a:lnSpc>
            </a:pPr>
            <a:r>
              <a:rPr lang="en-US" sz="1230">
                <a:solidFill>
                  <a:srgbClr val="ffffff"/>
                </a:solidFill>
                <a:latin typeface="Segoe UI"/>
              </a:rPr>
              <a:t>Access on-premises and SaaS applications</a:t>
            </a:r>
            <a:endParaRPr/>
          </a:p>
        </p:txBody>
      </p:sp>
      <p:sp>
        <p:nvSpPr>
          <p:cNvPr id="695" name="CustomShape 24"/>
          <p:cNvSpPr/>
          <p:nvPr/>
        </p:nvSpPr>
        <p:spPr>
          <a:xfrm>
            <a:off x="9219960" y="2348640"/>
            <a:ext cx="2332080" cy="884160"/>
          </a:xfrm>
          <a:prstGeom prst="ellipse">
            <a:avLst/>
          </a:prstGeom>
          <a:solidFill>
            <a:srgbClr val="e77f00"/>
          </a:solidFill>
          <a:ln>
            <a:noFill/>
          </a:ln>
        </p:spPr>
        <p:txBody>
          <a:bodyPr lIns="90000" rIns="90000" tIns="45000" bIns="45000" anchor="b"/>
          <a:p>
            <a:pPr algn="ctr">
              <a:lnSpc>
                <a:spcPct val="100000"/>
              </a:lnSpc>
            </a:pPr>
            <a:r>
              <a:rPr b="1" lang="en-US" sz="1840">
                <a:solidFill>
                  <a:srgbClr val="ffffff"/>
                </a:solidFill>
                <a:latin typeface="Segoe UI"/>
              </a:rPr>
              <a:t>On-Premises Application</a:t>
            </a:r>
            <a:endParaRPr/>
          </a:p>
        </p:txBody>
      </p:sp>
      <p:sp>
        <p:nvSpPr>
          <p:cNvPr id="696" name="CustomShape 25"/>
          <p:cNvSpPr/>
          <p:nvPr/>
        </p:nvSpPr>
        <p:spPr>
          <a:xfrm>
            <a:off x="6300720" y="2788560"/>
            <a:ext cx="2889000" cy="360"/>
          </a:xfrm>
          <a:prstGeom prst="straightConnector1">
            <a:avLst/>
          </a:prstGeom>
          <a:noFill/>
          <a:ln w="28440">
            <a:solidFill>
              <a:srgbClr val="000000"/>
            </a:solidFill>
            <a:round/>
            <a:tailEnd len="med" type="arrow" w="med"/>
          </a:ln>
        </p:spPr>
      </p:sp>
      <p:sp>
        <p:nvSpPr>
          <p:cNvPr id="697" name="CustomShape 26"/>
          <p:cNvSpPr/>
          <p:nvPr/>
        </p:nvSpPr>
        <p:spPr>
          <a:xfrm>
            <a:off x="6300720" y="2962080"/>
            <a:ext cx="2736360" cy="2668320"/>
          </a:xfrm>
          <a:prstGeom prst="bentConnector3">
            <a:avLst>
              <a:gd name="adj1" fmla="val 82378"/>
            </a:avLst>
          </a:prstGeom>
          <a:noFill/>
          <a:ln w="28440">
            <a:solidFill>
              <a:srgbClr val="000000"/>
            </a:solidFill>
            <a:round/>
            <a:tailEnd len="med" type="arrow" w="med"/>
          </a:ln>
        </p:spPr>
      </p:sp>
      <p:sp>
        <p:nvSpPr>
          <p:cNvPr id="698" name="CustomShape 27"/>
          <p:cNvSpPr/>
          <p:nvPr/>
        </p:nvSpPr>
        <p:spPr>
          <a:xfrm rot="16200000">
            <a:off x="10183680" y="3235320"/>
            <a:ext cx="197280" cy="2686680"/>
          </a:xfrm>
          <a:prstGeom prst="leftBracket">
            <a:avLst>
              <a:gd name="adj" fmla="val 0"/>
            </a:avLst>
          </a:prstGeom>
          <a:noFill/>
          <a:ln w="10800">
            <a:solidFill>
              <a:srgbClr val="ff8c00"/>
            </a:solidFill>
            <a:round/>
          </a:ln>
        </p:spPr>
      </p:sp>
      <p:sp>
        <p:nvSpPr>
          <p:cNvPr id="699" name="Line 28"/>
          <p:cNvSpPr/>
          <p:nvPr/>
        </p:nvSpPr>
        <p:spPr>
          <a:xfrm flipV="1">
            <a:off x="10271880" y="4672440"/>
            <a:ext cx="0" cy="456120"/>
          </a:xfrm>
          <a:prstGeom prst="line">
            <a:avLst/>
          </a:prstGeom>
          <a:ln w="10800">
            <a:solidFill>
              <a:srgbClr val="ff8c00"/>
            </a:solidFill>
            <a:round/>
            <a:headEnd len="med" type="oval" w="med"/>
          </a:ln>
        </p:spPr>
      </p:sp>
      <p:sp>
        <p:nvSpPr>
          <p:cNvPr id="700" name="CustomShape 29"/>
          <p:cNvSpPr/>
          <p:nvPr/>
        </p:nvSpPr>
        <p:spPr>
          <a:xfrm>
            <a:off x="8640000" y="4006440"/>
            <a:ext cx="3263400" cy="649080"/>
          </a:xfrm>
          <a:prstGeom prst="rect">
            <a:avLst/>
          </a:prstGeom>
          <a:noFill/>
          <a:ln>
            <a:noFill/>
          </a:ln>
        </p:spPr>
        <p:txBody>
          <a:bodyPr lIns="90000" rIns="90000" tIns="45000" bIns="45000"/>
          <a:p>
            <a:pPr algn="ctr">
              <a:lnSpc>
                <a:spcPct val="100000"/>
              </a:lnSpc>
            </a:pPr>
            <a:r>
              <a:rPr i="1" lang="en-US" sz="1840">
                <a:solidFill>
                  <a:srgbClr val="ffff00"/>
                </a:solidFill>
                <a:latin typeface="Segoe UI"/>
              </a:rPr>
              <a:t>Including Google Apps, Salesforce, and lots more</a:t>
            </a:r>
            <a:endParaRPr/>
          </a:p>
        </p:txBody>
      </p:sp>
    </p:spTree>
  </p:cSld>
  <p:transition>
    <p:fade/>
  </p:transition>
  <p:timing>
    <p:tnLst>
      <p:par>
        <p:cTn id="349" dur="indefinite" restart="never" nodeType="tmRoot">
          <p:childTnLst>
            <p:seq>
              <p:cTn id="350" dur="indefinite" nodeType="mainSeq">
                <p:childTnLst>
                  <p:par>
                    <p:cTn id="351" fill="hold">
                      <p:stCondLst>
                        <p:cond delay="indefinite"/>
                      </p:stCondLst>
                      <p:childTnLst>
                        <p:par>
                          <p:cTn id="352" fill="hold">
                            <p:stCondLst>
                              <p:cond delay="0"/>
                            </p:stCondLst>
                            <p:childTnLst>
                              <p:par>
                                <p:cTn id="353" nodeType="clickEffect" fill="hold" presetClass="entr" presetID="10">
                                  <p:stCondLst>
                                    <p:cond delay="0"/>
                                  </p:stCondLst>
                                  <p:childTnLst>
                                    <p:set>
                                      <p:cBhvr>
                                        <p:cTn id="354" dur="1" fill="hold">
                                          <p:stCondLst>
                                            <p:cond delay="0"/>
                                          </p:stCondLst>
                                        </p:cTn>
                                        <p:tgtEl>
                                          <p:spTgt spid="-1"/>
                                        </p:tgtEl>
                                        <p:attrNameLst>
                                          <p:attrName>style.visibility</p:attrName>
                                        </p:attrNameLst>
                                      </p:cBhvr>
                                      <p:to>
                                        <p:strVal val="visible"/>
                                      </p:to>
                                    </p:set>
                                    <p:animEffect filter="fade" transition="in">
                                      <p:cBhvr additive="repl">
                                        <p:cTn id="355" dur="500"/>
                                        <p:tgtEl>
                                          <p:spTgt spid="-1"/>
                                        </p:tgtEl>
                                      </p:cBhvr>
                                    </p:animEffect>
                                  </p:childTnLst>
                                </p:cTn>
                              </p:par>
                            </p:childTnLst>
                          </p:cTn>
                        </p:par>
                        <p:par>
                          <p:cTn id="356" fill="hold">
                            <p:stCondLst>
                              <p:cond delay="500"/>
                            </p:stCondLst>
                            <p:childTnLst>
                              <p:par>
                                <p:cTn id="357" nodeType="afterEffect" fill="hold" presetClass="entr" presetID="22" presetSubtype="1">
                                  <p:stCondLst>
                                    <p:cond delay="0"/>
                                  </p:stCondLst>
                                  <p:childTnLst>
                                    <p:set>
                                      <p:cBhvr>
                                        <p:cTn id="358" dur="1" fill="hold">
                                          <p:stCondLst>
                                            <p:cond delay="0"/>
                                          </p:stCondLst>
                                        </p:cTn>
                                        <p:tgtEl>
                                          <p:spTgt spid="664"/>
                                        </p:tgtEl>
                                        <p:attrNameLst>
                                          <p:attrName>style.visibility</p:attrName>
                                        </p:attrNameLst>
                                      </p:cBhvr>
                                      <p:to>
                                        <p:strVal val="visible"/>
                                      </p:to>
                                    </p:set>
                                    <p:animEffect filter="wipe(up)" transition="in">
                                      <p:cBhvr additive="repl">
                                        <p:cTn id="359" dur="500"/>
                                        <p:tgtEl>
                                          <p:spTgt spid="664"/>
                                        </p:tgtEl>
                                      </p:cBhvr>
                                    </p:animEffect>
                                  </p:childTnLst>
                                </p:cTn>
                              </p:par>
                            </p:childTnLst>
                          </p:cTn>
                        </p:par>
                        <p:par>
                          <p:cTn id="360" fill="hold">
                            <p:stCondLst>
                              <p:cond delay="1000"/>
                            </p:stCondLst>
                            <p:childTnLst>
                              <p:par>
                                <p:cTn id="361" nodeType="afterEffect" fill="hold" presetClass="entr" presetID="10">
                                  <p:stCondLst>
                                    <p:cond delay="0"/>
                                  </p:stCondLst>
                                  <p:childTnLst>
                                    <p:set>
                                      <p:cBhvr>
                                        <p:cTn id="362" dur="1" fill="hold">
                                          <p:stCondLst>
                                            <p:cond delay="0"/>
                                          </p:stCondLst>
                                        </p:cTn>
                                        <p:tgtEl>
                                          <p:spTgt spid="-1"/>
                                        </p:tgtEl>
                                        <p:attrNameLst>
                                          <p:attrName>style.visibility</p:attrName>
                                        </p:attrNameLst>
                                      </p:cBhvr>
                                      <p:to>
                                        <p:strVal val="visible"/>
                                      </p:to>
                                    </p:set>
                                    <p:animEffect filter="fade" transition="in">
                                      <p:cBhvr additive="repl">
                                        <p:cTn id="363" dur="500"/>
                                        <p:tgtEl>
                                          <p:spTgt spid="-1"/>
                                        </p:tgtEl>
                                      </p:cBhvr>
                                    </p:animEffect>
                                  </p:childTnLst>
                                </p:cTn>
                              </p:par>
                            </p:childTnLst>
                          </p:cTn>
                        </p:par>
                        <p:par>
                          <p:cTn id="364" fill="hold">
                            <p:stCondLst>
                              <p:cond delay="1500"/>
                            </p:stCondLst>
                            <p:childTnLst>
                              <p:par>
                                <p:cTn id="365" nodeType="afterEffect" fill="hold" presetClass="entr" presetID="22" presetSubtype="1">
                                  <p:stCondLst>
                                    <p:cond delay="0"/>
                                  </p:stCondLst>
                                  <p:childTnLst>
                                    <p:set>
                                      <p:cBhvr>
                                        <p:cTn id="366" dur="1" fill="hold">
                                          <p:stCondLst>
                                            <p:cond delay="0"/>
                                          </p:stCondLst>
                                        </p:cTn>
                                        <p:tgtEl>
                                          <p:spTgt spid="-1"/>
                                        </p:tgtEl>
                                        <p:attrNameLst>
                                          <p:attrName>style.visibility</p:attrName>
                                        </p:attrNameLst>
                                      </p:cBhvr>
                                      <p:to>
                                        <p:strVal val="visible"/>
                                      </p:to>
                                    </p:set>
                                    <p:animEffect filter="wipe(up)" transition="in">
                                      <p:cBhvr additive="repl">
                                        <p:cTn id="367" dur="500"/>
                                        <p:tgtEl>
                                          <p:spTgt spid="-1"/>
                                        </p:tgtEl>
                                      </p:cBhvr>
                                    </p:animEffect>
                                  </p:childTnLst>
                                </p:cTn>
                              </p:par>
                              <p:par>
                                <p:cTn id="368" nodeType="withEffect" fill="hold" presetClass="entr" presetID="10">
                                  <p:stCondLst>
                                    <p:cond delay="0"/>
                                  </p:stCondLst>
                                  <p:childTnLst>
                                    <p:set>
                                      <p:cBhvr>
                                        <p:cTn id="369" dur="1" fill="hold">
                                          <p:stCondLst>
                                            <p:cond delay="0"/>
                                          </p:stCondLst>
                                        </p:cTn>
                                        <p:tgtEl>
                                          <p:spTgt spid="-1"/>
                                        </p:tgtEl>
                                        <p:attrNameLst>
                                          <p:attrName>style.visibility</p:attrName>
                                        </p:attrNameLst>
                                      </p:cBhvr>
                                      <p:to>
                                        <p:strVal val="visible"/>
                                      </p:to>
                                    </p:set>
                                    <p:animEffect filter="fade" transition="in">
                                      <p:cBhvr additive="repl">
                                        <p:cTn id="370" dur="500"/>
                                        <p:tgtEl>
                                          <p:spTgt spid="-1"/>
                                        </p:tgtEl>
                                      </p:cBhvr>
                                    </p:animEffect>
                                  </p:childTnLst>
                                </p:cTn>
                              </p:par>
                            </p:childTnLst>
                          </p:cTn>
                        </p:par>
                      </p:childTnLst>
                    </p:cTn>
                  </p:par>
                  <p:par>
                    <p:cTn id="371" fill="hold">
                      <p:stCondLst>
                        <p:cond delay="indefinite"/>
                      </p:stCondLst>
                      <p:childTnLst>
                        <p:par>
                          <p:cTn id="372" fill="hold">
                            <p:stCondLst>
                              <p:cond delay="0"/>
                            </p:stCondLst>
                            <p:childTnLst>
                              <p:par>
                                <p:cTn id="373" nodeType="clickEffect" fill="hold" presetClass="entr" presetID="10">
                                  <p:stCondLst>
                                    <p:cond delay="0"/>
                                  </p:stCondLst>
                                  <p:childTnLst>
                                    <p:set>
                                      <p:cBhvr>
                                        <p:cTn id="374" dur="1" fill="hold">
                                          <p:stCondLst>
                                            <p:cond delay="0"/>
                                          </p:stCondLst>
                                        </p:cTn>
                                        <p:tgtEl>
                                          <p:spTgt spid="-1"/>
                                        </p:tgtEl>
                                        <p:attrNameLst>
                                          <p:attrName>style.visibility</p:attrName>
                                        </p:attrNameLst>
                                      </p:cBhvr>
                                      <p:to>
                                        <p:strVal val="visible"/>
                                      </p:to>
                                    </p:set>
                                    <p:animEffect filter="fade" transition="in">
                                      <p:cBhvr additive="repl">
                                        <p:cTn id="375" dur="500"/>
                                        <p:tgtEl>
                                          <p:spTgt spid="-1"/>
                                        </p:tgtEl>
                                      </p:cBhvr>
                                    </p:animEffect>
                                  </p:childTnLst>
                                </p:cTn>
                              </p:par>
                            </p:childTnLst>
                          </p:cTn>
                        </p:par>
                        <p:par>
                          <p:cTn id="376" fill="hold">
                            <p:stCondLst>
                              <p:cond delay="500"/>
                            </p:stCondLst>
                            <p:childTnLst>
                              <p:par>
                                <p:cTn id="377" nodeType="afterEffect" fill="hold" presetClass="entr" presetID="22" presetSubtype="2">
                                  <p:stCondLst>
                                    <p:cond delay="0"/>
                                  </p:stCondLst>
                                  <p:childTnLst>
                                    <p:set>
                                      <p:cBhvr>
                                        <p:cTn id="378" dur="1" fill="hold">
                                          <p:stCondLst>
                                            <p:cond delay="0"/>
                                          </p:stCondLst>
                                        </p:cTn>
                                        <p:tgtEl>
                                          <p:spTgt spid="672"/>
                                        </p:tgtEl>
                                        <p:attrNameLst>
                                          <p:attrName>style.visibility</p:attrName>
                                        </p:attrNameLst>
                                      </p:cBhvr>
                                      <p:to>
                                        <p:strVal val="visible"/>
                                      </p:to>
                                    </p:set>
                                    <p:animEffect filter="wipe(right)" transition="out">
                                      <p:cBhvr additive="repl">
                                        <p:cTn id="379" dur="500"/>
                                        <p:tgtEl>
                                          <p:spTgt spid="672"/>
                                        </p:tgtEl>
                                      </p:cBhvr>
                                    </p:animEffect>
                                  </p:childTnLst>
                                </p:cTn>
                              </p:par>
                            </p:childTnLst>
                          </p:cTn>
                        </p:par>
                      </p:childTnLst>
                    </p:cTn>
                  </p:par>
                  <p:par>
                    <p:cTn id="380" fill="hold">
                      <p:stCondLst>
                        <p:cond delay="indefinite"/>
                      </p:stCondLst>
                      <p:childTnLst>
                        <p:par>
                          <p:cTn id="381" fill="hold">
                            <p:stCondLst>
                              <p:cond delay="0"/>
                            </p:stCondLst>
                            <p:childTnLst>
                              <p:par>
                                <p:cTn id="382" nodeType="clickEffect" fill="hold" presetClass="entr" presetID="22" presetSubtype="8">
                                  <p:stCondLst>
                                    <p:cond delay="0"/>
                                  </p:stCondLst>
                                  <p:childTnLst>
                                    <p:set>
                                      <p:cBhvr>
                                        <p:cTn id="383" dur="1" fill="hold">
                                          <p:stCondLst>
                                            <p:cond delay="0"/>
                                          </p:stCondLst>
                                        </p:cTn>
                                        <p:tgtEl>
                                          <p:spTgt spid="696"/>
                                        </p:tgtEl>
                                        <p:attrNameLst>
                                          <p:attrName>style.visibility</p:attrName>
                                        </p:attrNameLst>
                                      </p:cBhvr>
                                      <p:to>
                                        <p:strVal val="visible"/>
                                      </p:to>
                                    </p:set>
                                    <p:animEffect filter="wipe(left)" transition="in">
                                      <p:cBhvr additive="repl">
                                        <p:cTn id="384" dur="500"/>
                                        <p:tgtEl>
                                          <p:spTgt spid="696"/>
                                        </p:tgtEl>
                                      </p:cBhvr>
                                    </p:animEffect>
                                  </p:childTnLst>
                                </p:cTn>
                              </p:par>
                            </p:childTnLst>
                          </p:cTn>
                        </p:par>
                        <p:par>
                          <p:cTn id="385" fill="hold">
                            <p:stCondLst>
                              <p:cond delay="500"/>
                            </p:stCondLst>
                            <p:childTnLst>
                              <p:par>
                                <p:cTn id="386" nodeType="afterEffect" fill="hold" presetClass="entr" presetID="10">
                                  <p:stCondLst>
                                    <p:cond delay="0"/>
                                  </p:stCondLst>
                                  <p:childTnLst>
                                    <p:set>
                                      <p:cBhvr>
                                        <p:cTn id="387" dur="1" fill="hold">
                                          <p:stCondLst>
                                            <p:cond delay="0"/>
                                          </p:stCondLst>
                                        </p:cTn>
                                        <p:tgtEl>
                                          <p:spTgt spid="695"/>
                                        </p:tgtEl>
                                        <p:attrNameLst>
                                          <p:attrName>style.visibility</p:attrName>
                                        </p:attrNameLst>
                                      </p:cBhvr>
                                      <p:to>
                                        <p:strVal val="visible"/>
                                      </p:to>
                                    </p:set>
                                    <p:animEffect filter="fade" transition="in">
                                      <p:cBhvr additive="repl">
                                        <p:cTn id="388" dur="500"/>
                                        <p:tgtEl>
                                          <p:spTgt spid="695"/>
                                        </p:tgtEl>
                                      </p:cBhvr>
                                    </p:animEffect>
                                  </p:childTnLst>
                                </p:cTn>
                              </p:par>
                            </p:childTnLst>
                          </p:cTn>
                        </p:par>
                        <p:par>
                          <p:cTn id="389" fill="hold">
                            <p:stCondLst>
                              <p:cond delay="1000"/>
                            </p:stCondLst>
                            <p:childTnLst>
                              <p:par>
                                <p:cTn id="390" nodeType="afterEffect" fill="hold" presetClass="entr" presetID="10">
                                  <p:stCondLst>
                                    <p:cond delay="0"/>
                                  </p:stCondLst>
                                  <p:childTnLst>
                                    <p:set>
                                      <p:cBhvr>
                                        <p:cTn id="391" dur="1" fill="hold">
                                          <p:stCondLst>
                                            <p:cond delay="0"/>
                                          </p:stCondLst>
                                        </p:cTn>
                                        <p:tgtEl>
                                          <p:spTgt spid="-1"/>
                                        </p:tgtEl>
                                        <p:attrNameLst>
                                          <p:attrName>style.visibility</p:attrName>
                                        </p:attrNameLst>
                                      </p:cBhvr>
                                      <p:to>
                                        <p:strVal val="visible"/>
                                      </p:to>
                                    </p:set>
                                    <p:animEffect filter="fade" transition="in">
                                      <p:cBhvr additive="repl">
                                        <p:cTn id="392" dur="500"/>
                                        <p:tgtEl>
                                          <p:spTgt spid="-1"/>
                                        </p:tgtEl>
                                      </p:cBhvr>
                                    </p:animEffect>
                                  </p:childTnLst>
                                </p:cTn>
                              </p:par>
                            </p:childTnLst>
                          </p:cTn>
                        </p:par>
                        <p:par>
                          <p:cTn id="393" fill="hold">
                            <p:stCondLst>
                              <p:cond delay="1500"/>
                            </p:stCondLst>
                            <p:childTnLst>
                              <p:par>
                                <p:cTn id="394" nodeType="afterEffect" fill="hold" presetClass="entr" presetID="22" presetSubtype="1">
                                  <p:stCondLst>
                                    <p:cond delay="0"/>
                                  </p:stCondLst>
                                  <p:childTnLst>
                                    <p:set>
                                      <p:cBhvr>
                                        <p:cTn id="395" dur="1" fill="hold">
                                          <p:stCondLst>
                                            <p:cond delay="0"/>
                                          </p:stCondLst>
                                        </p:cTn>
                                        <p:tgtEl>
                                          <p:spTgt spid="692"/>
                                        </p:tgtEl>
                                        <p:attrNameLst>
                                          <p:attrName>style.visibility</p:attrName>
                                        </p:attrNameLst>
                                      </p:cBhvr>
                                      <p:to>
                                        <p:strVal val="visible"/>
                                      </p:to>
                                    </p:set>
                                    <p:animEffect filter="wipe(up)" transition="in">
                                      <p:cBhvr additive="repl">
                                        <p:cTn id="396" dur="500"/>
                                        <p:tgtEl>
                                          <p:spTgt spid="692"/>
                                        </p:tgtEl>
                                      </p:cBhvr>
                                    </p:animEffect>
                                  </p:childTnLst>
                                </p:cTn>
                              </p:par>
                            </p:childTnLst>
                          </p:cTn>
                        </p:par>
                        <p:par>
                          <p:cTn id="397" fill="hold">
                            <p:stCondLst>
                              <p:cond delay="2000"/>
                            </p:stCondLst>
                            <p:childTnLst>
                              <p:par>
                                <p:cTn id="398" nodeType="afterEffect" fill="hold" presetClass="entr" presetID="10">
                                  <p:stCondLst>
                                    <p:cond delay="0"/>
                                  </p:stCondLst>
                                  <p:childTnLst>
                                    <p:set>
                                      <p:cBhvr>
                                        <p:cTn id="399" dur="1" fill="hold">
                                          <p:stCondLst>
                                            <p:cond delay="0"/>
                                          </p:stCondLst>
                                        </p:cTn>
                                        <p:tgtEl>
                                          <p:spTgt spid="690"/>
                                        </p:tgtEl>
                                        <p:attrNameLst>
                                          <p:attrName>style.visibility</p:attrName>
                                        </p:attrNameLst>
                                      </p:cBhvr>
                                      <p:to>
                                        <p:strVal val="visible"/>
                                      </p:to>
                                    </p:set>
                                    <p:animEffect filter="fade" transition="in">
                                      <p:cBhvr additive="repl">
                                        <p:cTn id="400" dur="500"/>
                                        <p:tgtEl>
                                          <p:spTgt spid="690"/>
                                        </p:tgtEl>
                                      </p:cBhvr>
                                    </p:animEffect>
                                  </p:childTnLst>
                                </p:cTn>
                              </p:par>
                            </p:childTnLst>
                          </p:cTn>
                        </p:par>
                      </p:childTnLst>
                    </p:cTn>
                  </p:par>
                  <p:par>
                    <p:cTn id="401" fill="hold">
                      <p:stCondLst>
                        <p:cond delay="indefinite"/>
                      </p:stCondLst>
                      <p:childTnLst>
                        <p:par>
                          <p:cTn id="402" fill="hold">
                            <p:stCondLst>
                              <p:cond delay="0"/>
                            </p:stCondLst>
                            <p:childTnLst>
                              <p:par>
                                <p:cTn id="403" nodeType="clickEffect" fill="hold" presetClass="entr" presetID="22" presetSubtype="1">
                                  <p:stCondLst>
                                    <p:cond delay="0"/>
                                  </p:stCondLst>
                                  <p:childTnLst>
                                    <p:set>
                                      <p:cBhvr>
                                        <p:cTn id="404" dur="1" fill="hold">
                                          <p:stCondLst>
                                            <p:cond delay="0"/>
                                          </p:stCondLst>
                                        </p:cTn>
                                        <p:tgtEl>
                                          <p:spTgt spid="697"/>
                                        </p:tgtEl>
                                        <p:attrNameLst>
                                          <p:attrName>style.visibility</p:attrName>
                                        </p:attrNameLst>
                                      </p:cBhvr>
                                      <p:to>
                                        <p:strVal val="visible"/>
                                      </p:to>
                                    </p:set>
                                    <p:animEffect filter="wipe(up)" transition="in">
                                      <p:cBhvr additive="repl">
                                        <p:cTn id="405" dur="500"/>
                                        <p:tgtEl>
                                          <p:spTgt spid="697"/>
                                        </p:tgtEl>
                                      </p:cBhvr>
                                    </p:animEffect>
                                  </p:childTnLst>
                                </p:cTn>
                              </p:par>
                            </p:childTnLst>
                          </p:cTn>
                        </p:par>
                        <p:par>
                          <p:cTn id="406" fill="hold">
                            <p:stCondLst>
                              <p:cond delay="500"/>
                            </p:stCondLst>
                            <p:childTnLst>
                              <p:par>
                                <p:cTn id="407" nodeType="afterEffect" fill="hold" presetClass="entr" presetID="10">
                                  <p:stCondLst>
                                    <p:cond delay="0"/>
                                  </p:stCondLst>
                                  <p:childTnLst>
                                    <p:set>
                                      <p:cBhvr>
                                        <p:cTn id="408" dur="1" fill="hold">
                                          <p:stCondLst>
                                            <p:cond delay="0"/>
                                          </p:stCondLst>
                                        </p:cTn>
                                        <p:tgtEl>
                                          <p:spTgt spid="691"/>
                                        </p:tgtEl>
                                        <p:attrNameLst>
                                          <p:attrName>style.visibility</p:attrName>
                                        </p:attrNameLst>
                                      </p:cBhvr>
                                      <p:to>
                                        <p:strVal val="visible"/>
                                      </p:to>
                                    </p:set>
                                    <p:animEffect filter="fade" transition="in">
                                      <p:cBhvr additive="repl">
                                        <p:cTn id="409" dur="500"/>
                                        <p:tgtEl>
                                          <p:spTgt spid="691"/>
                                        </p:tgtEl>
                                      </p:cBhvr>
                                    </p:animEffect>
                                  </p:childTnLst>
                                </p:cTn>
                              </p:par>
                            </p:childTnLst>
                          </p:cTn>
                        </p:par>
                        <p:par>
                          <p:cTn id="410" fill="hold">
                            <p:stCondLst>
                              <p:cond delay="1000"/>
                            </p:stCondLst>
                            <p:childTnLst>
                              <p:par>
                                <p:cTn id="411" nodeType="afterEffect" fill="hold" presetClass="entr" presetID="10">
                                  <p:stCondLst>
                                    <p:cond delay="0"/>
                                  </p:stCondLst>
                                  <p:childTnLst>
                                    <p:set>
                                      <p:cBhvr>
                                        <p:cTn id="412" dur="1" fill="hold">
                                          <p:stCondLst>
                                            <p:cond delay="0"/>
                                          </p:stCondLst>
                                        </p:cTn>
                                        <p:tgtEl>
                                          <p:spTgt spid="-1"/>
                                        </p:tgtEl>
                                        <p:attrNameLst>
                                          <p:attrName>style.visibility</p:attrName>
                                        </p:attrNameLst>
                                      </p:cBhvr>
                                      <p:to>
                                        <p:strVal val="visible"/>
                                      </p:to>
                                    </p:set>
                                    <p:animEffect filter="fade" transition="in">
                                      <p:cBhvr additive="repl">
                                        <p:cTn id="413" dur="500"/>
                                        <p:tgtEl>
                                          <p:spTgt spid="-1"/>
                                        </p:tgtEl>
                                      </p:cBhvr>
                                    </p:animEffect>
                                  </p:childTnLst>
                                </p:cTn>
                              </p:par>
                              <p:par>
                                <p:cTn id="414" nodeType="withEffect" fill="hold" presetClass="entr" presetID="10">
                                  <p:stCondLst>
                                    <p:cond delay="0"/>
                                  </p:stCondLst>
                                  <p:childTnLst>
                                    <p:set>
                                      <p:cBhvr>
                                        <p:cTn id="415" dur="1" fill="hold">
                                          <p:stCondLst>
                                            <p:cond delay="0"/>
                                          </p:stCondLst>
                                        </p:cTn>
                                        <p:tgtEl>
                                          <p:spTgt spid="-1"/>
                                        </p:tgtEl>
                                        <p:attrNameLst>
                                          <p:attrName>style.visibility</p:attrName>
                                        </p:attrNameLst>
                                      </p:cBhvr>
                                      <p:to>
                                        <p:strVal val="visible"/>
                                      </p:to>
                                    </p:set>
                                    <p:animEffect filter="fade" transition="in">
                                      <p:cBhvr additive="repl">
                                        <p:cTn id="416"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01" name="CustomShape 1"/>
          <p:cNvSpPr/>
          <p:nvPr/>
        </p:nvSpPr>
        <p:spPr>
          <a:xfrm>
            <a:off x="10324440" y="3663720"/>
            <a:ext cx="705240" cy="7920"/>
          </a:xfrm>
          <a:prstGeom prst="straightConnector1">
            <a:avLst/>
          </a:prstGeom>
          <a:noFill/>
          <a:ln w="31680">
            <a:solidFill>
              <a:srgbClr val="ffffff"/>
            </a:solidFill>
            <a:round/>
            <a:tailEnd len="lg" type="stealth" w="lg"/>
          </a:ln>
        </p:spPr>
      </p:sp>
      <p:sp>
        <p:nvSpPr>
          <p:cNvPr id="702" name="CustomShape 2"/>
          <p:cNvSpPr/>
          <p:nvPr/>
        </p:nvSpPr>
        <p:spPr>
          <a:xfrm>
            <a:off x="11022840" y="2945160"/>
            <a:ext cx="1321200" cy="1492560"/>
          </a:xfrm>
          <a:prstGeom prst="roundRect">
            <a:avLst>
              <a:gd name="adj" fmla="val 16667"/>
            </a:avLst>
          </a:prstGeom>
          <a:solidFill>
            <a:srgbClr val="a3008f"/>
          </a:solidFill>
          <a:ln w="9360">
            <a:solidFill>
              <a:srgbClr val="b4009e"/>
            </a:solidFill>
            <a:round/>
            <a:tailEnd len="lg" type="stealth" w="lg"/>
          </a:ln>
        </p:spPr>
      </p:sp>
      <p:sp>
        <p:nvSpPr>
          <p:cNvPr id="703" name="CustomShape 3"/>
          <p:cNvSpPr/>
          <p:nvPr/>
        </p:nvSpPr>
        <p:spPr>
          <a:xfrm>
            <a:off x="11086560" y="3367800"/>
            <a:ext cx="1231560" cy="464040"/>
          </a:xfrm>
          <a:prstGeom prst="rect">
            <a:avLst/>
          </a:prstGeom>
          <a:noFill/>
          <a:ln>
            <a:noFill/>
          </a:ln>
        </p:spPr>
        <p:txBody>
          <a:bodyPr wrap="none" lIns="90000" rIns="90000" tIns="45000" bIns="45000"/>
          <a:p>
            <a:pPr algn="ctr">
              <a:lnSpc>
                <a:spcPct val="100000"/>
              </a:lnSpc>
            </a:pPr>
            <a:r>
              <a:rPr b="1" lang="en-US" sz="1840">
                <a:solidFill>
                  <a:srgbClr val="ffffff"/>
                </a:solidFill>
                <a:latin typeface="Segoe UI"/>
              </a:rPr>
              <a:t>Chosen</a:t>
            </a:r>
            <a:endParaRPr/>
          </a:p>
          <a:p>
            <a:pPr algn="ctr">
              <a:lnSpc>
                <a:spcPct val="100000"/>
              </a:lnSpc>
            </a:pPr>
            <a:r>
              <a:rPr b="1" lang="en-US" sz="1840">
                <a:solidFill>
                  <a:srgbClr val="ffffff"/>
                </a:solidFill>
                <a:latin typeface="Segoe UI"/>
              </a:rPr>
              <a:t>Model</a:t>
            </a:r>
            <a:endParaRPr/>
          </a:p>
        </p:txBody>
      </p:sp>
      <p:sp>
        <p:nvSpPr>
          <p:cNvPr id="704" name="CustomShape 4"/>
          <p:cNvSpPr/>
          <p:nvPr/>
        </p:nvSpPr>
        <p:spPr>
          <a:xfrm>
            <a:off x="8206560" y="3672360"/>
            <a:ext cx="705240" cy="7920"/>
          </a:xfrm>
          <a:prstGeom prst="straightConnector1">
            <a:avLst/>
          </a:prstGeom>
          <a:noFill/>
          <a:ln w="31680">
            <a:solidFill>
              <a:srgbClr val="ffffff"/>
            </a:solidFill>
            <a:round/>
            <a:tailEnd len="lg" type="stealth" w="lg"/>
          </a:ln>
        </p:spPr>
      </p:sp>
      <p:sp>
        <p:nvSpPr>
          <p:cNvPr id="705" name="CustomShape 5"/>
          <p:cNvSpPr/>
          <p:nvPr/>
        </p:nvSpPr>
        <p:spPr>
          <a:xfrm>
            <a:off x="8925120" y="2949840"/>
            <a:ext cx="1752120" cy="1461240"/>
          </a:xfrm>
          <a:prstGeom prst="hexagon">
            <a:avLst>
              <a:gd name="adj" fmla="val 25000"/>
              <a:gd name="vf" fmla="val 115470"/>
            </a:avLst>
          </a:prstGeom>
          <a:solidFill>
            <a:srgbClr val="d2a1c7"/>
          </a:solidFill>
          <a:ln w="9360">
            <a:solidFill>
              <a:srgbClr val="b4009e"/>
            </a:solidFill>
            <a:round/>
            <a:tailEnd len="lg" type="stealth" w="lg"/>
          </a:ln>
        </p:spPr>
      </p:sp>
      <p:sp>
        <p:nvSpPr>
          <p:cNvPr id="706" name="CustomShape 6"/>
          <p:cNvSpPr/>
          <p:nvPr/>
        </p:nvSpPr>
        <p:spPr>
          <a:xfrm>
            <a:off x="9023760" y="3168000"/>
            <a:ext cx="1536840" cy="740880"/>
          </a:xfrm>
          <a:prstGeom prst="rect">
            <a:avLst/>
          </a:prstGeom>
          <a:noFill/>
          <a:ln>
            <a:noFill/>
          </a:ln>
        </p:spPr>
        <p:txBody>
          <a:bodyPr lIns="90000" rIns="90000" tIns="45000" bIns="45000"/>
          <a:p>
            <a:pPr algn="ctr">
              <a:lnSpc>
                <a:spcPct val="100000"/>
              </a:lnSpc>
            </a:pPr>
            <a:r>
              <a:rPr b="1" i="1" lang="en-US" sz="1840">
                <a:solidFill>
                  <a:srgbClr val="000000"/>
                </a:solidFill>
                <a:latin typeface="Segoe UI"/>
              </a:rPr>
              <a:t>Deploy chosen model</a:t>
            </a:r>
            <a:endParaRPr/>
          </a:p>
        </p:txBody>
      </p:sp>
      <p:sp>
        <p:nvSpPr>
          <p:cNvPr id="707" name="CustomShape 7"/>
          <p:cNvSpPr/>
          <p:nvPr/>
        </p:nvSpPr>
        <p:spPr>
          <a:xfrm>
            <a:off x="6523200" y="3695400"/>
            <a:ext cx="705240" cy="360"/>
          </a:xfrm>
          <a:prstGeom prst="straightConnector1">
            <a:avLst/>
          </a:prstGeom>
          <a:noFill/>
          <a:ln w="31680">
            <a:solidFill>
              <a:srgbClr val="ffffff"/>
            </a:solidFill>
            <a:round/>
            <a:tailEnd len="lg" type="stealth" w="lg"/>
          </a:ln>
        </p:spPr>
      </p:sp>
      <p:sp>
        <p:nvSpPr>
          <p:cNvPr id="708" name="CustomShape 8"/>
          <p:cNvSpPr/>
          <p:nvPr/>
        </p:nvSpPr>
        <p:spPr>
          <a:xfrm>
            <a:off x="7229160" y="2958120"/>
            <a:ext cx="1322280" cy="1492560"/>
          </a:xfrm>
          <a:prstGeom prst="roundRect">
            <a:avLst>
              <a:gd name="adj" fmla="val 16667"/>
            </a:avLst>
          </a:prstGeom>
          <a:solidFill>
            <a:srgbClr val="a3008f"/>
          </a:solidFill>
          <a:ln w="9360">
            <a:solidFill>
              <a:srgbClr val="b4009e"/>
            </a:solidFill>
            <a:round/>
            <a:tailEnd len="lg" type="stealth" w="lg"/>
          </a:ln>
        </p:spPr>
      </p:sp>
      <p:sp>
        <p:nvSpPr>
          <p:cNvPr id="709" name="CustomShape 9"/>
          <p:cNvSpPr/>
          <p:nvPr/>
        </p:nvSpPr>
        <p:spPr>
          <a:xfrm>
            <a:off x="7228080" y="3380760"/>
            <a:ext cx="1323360" cy="464040"/>
          </a:xfrm>
          <a:prstGeom prst="rect">
            <a:avLst/>
          </a:prstGeom>
          <a:noFill/>
          <a:ln>
            <a:noFill/>
          </a:ln>
        </p:spPr>
        <p:txBody>
          <a:bodyPr wrap="none" lIns="90000" rIns="90000" tIns="45000" bIns="45000"/>
          <a:p>
            <a:pPr algn="ctr">
              <a:lnSpc>
                <a:spcPct val="100000"/>
              </a:lnSpc>
            </a:pPr>
            <a:r>
              <a:rPr b="1" lang="en-US" sz="1840">
                <a:solidFill>
                  <a:srgbClr val="ffffff"/>
                </a:solidFill>
                <a:latin typeface="Segoe UI"/>
              </a:rPr>
              <a:t>Candidate</a:t>
            </a:r>
            <a:endParaRPr/>
          </a:p>
          <a:p>
            <a:pPr algn="ctr">
              <a:lnSpc>
                <a:spcPct val="100000"/>
              </a:lnSpc>
            </a:pPr>
            <a:r>
              <a:rPr b="1" lang="en-US" sz="1840">
                <a:solidFill>
                  <a:srgbClr val="ffffff"/>
                </a:solidFill>
                <a:latin typeface="Segoe UI"/>
              </a:rPr>
              <a:t>Model</a:t>
            </a:r>
            <a:endParaRPr/>
          </a:p>
        </p:txBody>
      </p:sp>
      <p:sp>
        <p:nvSpPr>
          <p:cNvPr id="710" name="CustomShape 10"/>
          <p:cNvSpPr/>
          <p:nvPr/>
        </p:nvSpPr>
        <p:spPr>
          <a:xfrm flipV="1">
            <a:off x="3746520" y="3709080"/>
            <a:ext cx="1333440" cy="10800"/>
          </a:xfrm>
          <a:prstGeom prst="straightConnector1">
            <a:avLst/>
          </a:prstGeom>
          <a:noFill/>
          <a:ln w="31680">
            <a:solidFill>
              <a:srgbClr val="ffffff"/>
            </a:solidFill>
            <a:round/>
            <a:tailEnd len="lg" type="stealth" w="lg"/>
          </a:ln>
        </p:spPr>
      </p:sp>
      <p:sp>
        <p:nvSpPr>
          <p:cNvPr id="711" name="CustomShape 11"/>
          <p:cNvSpPr/>
          <p:nvPr/>
        </p:nvSpPr>
        <p:spPr>
          <a:xfrm>
            <a:off x="5092200" y="2964600"/>
            <a:ext cx="1734480" cy="1461240"/>
          </a:xfrm>
          <a:prstGeom prst="hexagon">
            <a:avLst>
              <a:gd name="adj" fmla="val 25000"/>
              <a:gd name="vf" fmla="val 115470"/>
            </a:avLst>
          </a:prstGeom>
          <a:solidFill>
            <a:srgbClr val="ada3c1"/>
          </a:solidFill>
          <a:ln w="9360">
            <a:solidFill>
              <a:srgbClr val="5c2d91"/>
            </a:solidFill>
            <a:round/>
            <a:tailEnd len="lg" type="stealth" w="lg"/>
          </a:ln>
        </p:spPr>
      </p:sp>
      <p:sp>
        <p:nvSpPr>
          <p:cNvPr id="712" name="CustomShape 12"/>
          <p:cNvSpPr/>
          <p:nvPr/>
        </p:nvSpPr>
        <p:spPr>
          <a:xfrm>
            <a:off x="5081040" y="3079440"/>
            <a:ext cx="1745640" cy="1259280"/>
          </a:xfrm>
          <a:prstGeom prst="rect">
            <a:avLst/>
          </a:prstGeom>
          <a:noFill/>
          <a:ln>
            <a:noFill/>
          </a:ln>
        </p:spPr>
        <p:txBody>
          <a:bodyPr lIns="90000" rIns="90000" tIns="45000" bIns="45000"/>
          <a:p>
            <a:pPr algn="ctr">
              <a:lnSpc>
                <a:spcPct val="100000"/>
              </a:lnSpc>
            </a:pPr>
            <a:r>
              <a:rPr b="1" i="1" lang="en-US" sz="1840">
                <a:solidFill>
                  <a:srgbClr val="000000"/>
                </a:solidFill>
                <a:latin typeface="Segoe UI"/>
              </a:rPr>
              <a:t>Apply learning algorithm</a:t>
            </a:r>
            <a:endParaRPr/>
          </a:p>
          <a:p>
            <a:pPr algn="ctr">
              <a:lnSpc>
                <a:spcPct val="100000"/>
              </a:lnSpc>
            </a:pPr>
            <a:r>
              <a:rPr b="1" i="1" lang="en-US" sz="1840">
                <a:solidFill>
                  <a:srgbClr val="000000"/>
                </a:solidFill>
                <a:latin typeface="Segoe UI"/>
              </a:rPr>
              <a:t>to data</a:t>
            </a:r>
            <a:endParaRPr/>
          </a:p>
        </p:txBody>
      </p:sp>
      <p:sp>
        <p:nvSpPr>
          <p:cNvPr id="713" name="CustomShape 13"/>
          <p:cNvSpPr/>
          <p:nvPr/>
        </p:nvSpPr>
        <p:spPr>
          <a:xfrm flipV="1">
            <a:off x="1935720" y="3694320"/>
            <a:ext cx="1333440" cy="10800"/>
          </a:xfrm>
          <a:prstGeom prst="straightConnector1">
            <a:avLst/>
          </a:prstGeom>
          <a:noFill/>
          <a:ln w="31680">
            <a:solidFill>
              <a:srgbClr val="ffffff"/>
            </a:solidFill>
            <a:round/>
            <a:tailEnd len="lg" type="stealth" w="lg"/>
          </a:ln>
        </p:spPr>
      </p:sp>
      <p:sp>
        <p:nvSpPr>
          <p:cNvPr id="714" name="CustomShape 14"/>
          <p:cNvSpPr/>
          <p:nvPr/>
        </p:nvSpPr>
        <p:spPr>
          <a:xfrm>
            <a:off x="3273840" y="2969640"/>
            <a:ext cx="1405800" cy="1404000"/>
          </a:xfrm>
          <a:prstGeom prst="can">
            <a:avLst>
              <a:gd name="adj" fmla="val 25000"/>
            </a:avLst>
          </a:prstGeom>
          <a:solidFill>
            <a:srgbClr val="006cc3"/>
          </a:solidFill>
          <a:ln w="9360">
            <a:solidFill>
              <a:srgbClr val="0078d7"/>
            </a:solidFill>
            <a:round/>
          </a:ln>
        </p:spPr>
        <p:txBody>
          <a:bodyPr lIns="90000" rIns="90000" tIns="45000" bIns="45000" anchor="ctr"/>
          <a:p>
            <a:pPr algn="ctr">
              <a:lnSpc>
                <a:spcPct val="100000"/>
              </a:lnSpc>
            </a:pPr>
            <a:r>
              <a:rPr b="1" lang="en-US" sz="1840">
                <a:solidFill>
                  <a:srgbClr val="ffffff"/>
                </a:solidFill>
                <a:latin typeface="Segoe UI"/>
              </a:rPr>
              <a:t>Prepared</a:t>
            </a:r>
            <a:endParaRPr/>
          </a:p>
          <a:p>
            <a:pPr algn="ctr">
              <a:lnSpc>
                <a:spcPct val="100000"/>
              </a:lnSpc>
            </a:pPr>
            <a:r>
              <a:rPr b="1" lang="en-US" sz="1840">
                <a:solidFill>
                  <a:srgbClr val="ffffff"/>
                </a:solidFill>
                <a:latin typeface="Segoe UI"/>
              </a:rPr>
              <a:t>Data</a:t>
            </a:r>
            <a:endParaRPr/>
          </a:p>
        </p:txBody>
      </p:sp>
      <p:sp>
        <p:nvSpPr>
          <p:cNvPr id="715" name="CustomShape 15"/>
          <p:cNvSpPr/>
          <p:nvPr/>
        </p:nvSpPr>
        <p:spPr>
          <a:xfrm>
            <a:off x="1018800" y="3067200"/>
            <a:ext cx="432720" cy="261360"/>
          </a:xfrm>
          <a:prstGeom prst="straightConnector1">
            <a:avLst/>
          </a:prstGeom>
          <a:noFill/>
          <a:ln w="31680">
            <a:solidFill>
              <a:srgbClr val="ffffff"/>
            </a:solidFill>
            <a:round/>
            <a:tailEnd len="lg" type="stealth" w="lg"/>
          </a:ln>
        </p:spPr>
      </p:sp>
      <p:sp>
        <p:nvSpPr>
          <p:cNvPr id="716" name="CustomShape 16"/>
          <p:cNvSpPr/>
          <p:nvPr/>
        </p:nvSpPr>
        <p:spPr>
          <a:xfrm flipV="1">
            <a:off x="992880" y="4111560"/>
            <a:ext cx="473400" cy="334440"/>
          </a:xfrm>
          <a:prstGeom prst="straightConnector1">
            <a:avLst/>
          </a:prstGeom>
          <a:noFill/>
          <a:ln w="31680">
            <a:solidFill>
              <a:srgbClr val="ffffff"/>
            </a:solidFill>
            <a:round/>
            <a:tailEnd len="lg" type="stealth" w="lg"/>
          </a:ln>
        </p:spPr>
      </p:sp>
      <p:sp>
        <p:nvSpPr>
          <p:cNvPr id="717" name="CustomShape 17"/>
          <p:cNvSpPr/>
          <p:nvPr/>
        </p:nvSpPr>
        <p:spPr>
          <a:xfrm>
            <a:off x="1243440" y="2969640"/>
            <a:ext cx="1657800" cy="1461240"/>
          </a:xfrm>
          <a:prstGeom prst="hexagon">
            <a:avLst>
              <a:gd name="adj" fmla="val 25000"/>
              <a:gd name="vf" fmla="val 115470"/>
            </a:avLst>
          </a:prstGeom>
          <a:solidFill>
            <a:srgbClr val="a1a1a1"/>
          </a:solidFill>
          <a:ln w="9360">
            <a:solidFill>
              <a:srgbClr val="000000"/>
            </a:solidFill>
            <a:round/>
            <a:tailEnd len="lg" type="stealth" w="lg"/>
          </a:ln>
        </p:spPr>
      </p:sp>
      <p:sp>
        <p:nvSpPr>
          <p:cNvPr id="718" name="CustomShape 18"/>
          <p:cNvSpPr/>
          <p:nvPr/>
        </p:nvSpPr>
        <p:spPr>
          <a:xfrm>
            <a:off x="1373040" y="3269520"/>
            <a:ext cx="1452240" cy="740880"/>
          </a:xfrm>
          <a:prstGeom prst="rect">
            <a:avLst/>
          </a:prstGeom>
          <a:noFill/>
          <a:ln>
            <a:noFill/>
          </a:ln>
        </p:spPr>
        <p:txBody>
          <a:bodyPr lIns="90000" rIns="90000" tIns="45000" bIns="45000"/>
          <a:p>
            <a:pPr algn="ctr">
              <a:lnSpc>
                <a:spcPct val="100000"/>
              </a:lnSpc>
            </a:pPr>
            <a:r>
              <a:rPr b="1" i="1" lang="en-US" sz="1840">
                <a:solidFill>
                  <a:srgbClr val="000000"/>
                </a:solidFill>
                <a:latin typeface="Segoe UI"/>
              </a:rPr>
              <a:t>Apply pre-processing to data</a:t>
            </a:r>
            <a:endParaRPr/>
          </a:p>
        </p:txBody>
      </p:sp>
      <p:sp>
        <p:nvSpPr>
          <p:cNvPr id="719" name="CustomShape 19"/>
          <p:cNvSpPr/>
          <p:nvPr/>
        </p:nvSpPr>
        <p:spPr>
          <a:xfrm>
            <a:off x="117360" y="2442600"/>
            <a:ext cx="1028880" cy="1248840"/>
          </a:xfrm>
          <a:prstGeom prst="can">
            <a:avLst>
              <a:gd name="adj" fmla="val 25000"/>
            </a:avLst>
          </a:prstGeom>
          <a:solidFill>
            <a:srgbClr val="006cc3"/>
          </a:solidFill>
          <a:ln w="9360">
            <a:solidFill>
              <a:srgbClr val="0078d7"/>
            </a:solidFill>
            <a:round/>
          </a:ln>
        </p:spPr>
        <p:txBody>
          <a:bodyPr lIns="90000" rIns="90000" tIns="45000" bIns="45000" anchor="ctr"/>
          <a:p>
            <a:pPr algn="ctr">
              <a:lnSpc>
                <a:spcPct val="100000"/>
              </a:lnSpc>
            </a:pPr>
            <a:r>
              <a:rPr b="1" lang="en-US" sz="1840">
                <a:solidFill>
                  <a:srgbClr val="ffffff"/>
                </a:solidFill>
                <a:latin typeface="Segoe UI"/>
              </a:rPr>
              <a:t>Raw Data</a:t>
            </a:r>
            <a:endParaRPr/>
          </a:p>
        </p:txBody>
      </p:sp>
      <p:sp>
        <p:nvSpPr>
          <p:cNvPr id="720" name="CustomShape 20"/>
          <p:cNvSpPr/>
          <p:nvPr/>
        </p:nvSpPr>
        <p:spPr>
          <a:xfrm>
            <a:off x="121320" y="3862080"/>
            <a:ext cx="1028880" cy="1248840"/>
          </a:xfrm>
          <a:prstGeom prst="can">
            <a:avLst>
              <a:gd name="adj" fmla="val 25000"/>
            </a:avLst>
          </a:prstGeom>
          <a:solidFill>
            <a:srgbClr val="006cc3"/>
          </a:solidFill>
          <a:ln w="9360">
            <a:solidFill>
              <a:srgbClr val="0078d7"/>
            </a:solidFill>
            <a:round/>
          </a:ln>
        </p:spPr>
        <p:txBody>
          <a:bodyPr lIns="90000" rIns="90000" tIns="45000" bIns="45000" anchor="ctr"/>
          <a:p>
            <a:pPr algn="ctr">
              <a:lnSpc>
                <a:spcPct val="100000"/>
              </a:lnSpc>
            </a:pPr>
            <a:r>
              <a:rPr b="1" lang="en-US" sz="1840">
                <a:solidFill>
                  <a:srgbClr val="ffffff"/>
                </a:solidFill>
                <a:latin typeface="Segoe UI"/>
              </a:rPr>
              <a:t>Raw Data</a:t>
            </a:r>
            <a:endParaRPr/>
          </a:p>
        </p:txBody>
      </p:sp>
      <p:sp>
        <p:nvSpPr>
          <p:cNvPr id="721" name="CustomShape 21"/>
          <p:cNvSpPr/>
          <p:nvPr/>
        </p:nvSpPr>
        <p:spPr>
          <a:xfrm flipV="1">
            <a:off x="5384520" y="4447440"/>
            <a:ext cx="240120" cy="1037520"/>
          </a:xfrm>
          <a:prstGeom prst="straightConnector1">
            <a:avLst/>
          </a:prstGeom>
          <a:noFill/>
          <a:ln w="28440">
            <a:solidFill>
              <a:srgbClr val="decef0"/>
            </a:solidFill>
            <a:custDash>
              <a:ds d="237000" sp="79000"/>
            </a:custDash>
            <a:round/>
            <a:tailEnd len="lg" type="triangle" w="lg"/>
          </a:ln>
        </p:spPr>
      </p:sp>
      <p:sp>
        <p:nvSpPr>
          <p:cNvPr id="722" name="CustomShape 22"/>
          <p:cNvSpPr/>
          <p:nvPr/>
        </p:nvSpPr>
        <p:spPr>
          <a:xfrm>
            <a:off x="4555800" y="5483160"/>
            <a:ext cx="1639440" cy="932400"/>
          </a:xfrm>
          <a:prstGeom prst="rect">
            <a:avLst/>
          </a:prstGeom>
          <a:solidFill>
            <a:srgbClr val="5104a7"/>
          </a:solidFill>
          <a:ln w="9360">
            <a:solidFill>
              <a:srgbClr val="5c2d91"/>
            </a:solidFill>
            <a:round/>
            <a:tailEnd len="lg" type="stealth" w="lg"/>
          </a:ln>
        </p:spPr>
        <p:txBody>
          <a:bodyPr lIns="90000" rIns="90000" tIns="45000" bIns="45000" anchor="ctr"/>
          <a:p>
            <a:pPr algn="ctr">
              <a:lnSpc>
                <a:spcPct val="100000"/>
              </a:lnSpc>
            </a:pPr>
            <a:r>
              <a:rPr lang="en-US" sz="1840">
                <a:solidFill>
                  <a:srgbClr val="ffffff"/>
                </a:solidFill>
                <a:latin typeface="Segoe UI"/>
              </a:rPr>
              <a:t>Preprocessing Modules</a:t>
            </a:r>
            <a:endParaRPr/>
          </a:p>
        </p:txBody>
      </p:sp>
      <p:sp>
        <p:nvSpPr>
          <p:cNvPr id="723" name="CustomShape 23"/>
          <p:cNvSpPr/>
          <p:nvPr/>
        </p:nvSpPr>
        <p:spPr>
          <a:xfrm>
            <a:off x="4649040" y="5610240"/>
            <a:ext cx="1639440" cy="932400"/>
          </a:xfrm>
          <a:prstGeom prst="rect">
            <a:avLst/>
          </a:prstGeom>
          <a:solidFill>
            <a:srgbClr val="5104a7"/>
          </a:solidFill>
          <a:ln w="9360">
            <a:solidFill>
              <a:srgbClr val="5c2d91"/>
            </a:solidFill>
            <a:round/>
            <a:tailEnd len="lg" type="stealth" w="lg"/>
          </a:ln>
        </p:spPr>
        <p:txBody>
          <a:bodyPr lIns="90000" rIns="90000" tIns="45000" bIns="45000" anchor="ctr"/>
          <a:p>
            <a:pPr algn="ctr">
              <a:lnSpc>
                <a:spcPct val="100000"/>
              </a:lnSpc>
            </a:pPr>
            <a:r>
              <a:rPr b="1" lang="en-US" sz="1840">
                <a:solidFill>
                  <a:srgbClr val="ffffff"/>
                </a:solidFill>
                <a:latin typeface="Segoe UI"/>
              </a:rPr>
              <a:t>Machine</a:t>
            </a:r>
            <a:endParaRPr/>
          </a:p>
          <a:p>
            <a:pPr algn="ctr">
              <a:lnSpc>
                <a:spcPct val="100000"/>
              </a:lnSpc>
            </a:pPr>
            <a:r>
              <a:rPr b="1" lang="en-US" sz="1840">
                <a:solidFill>
                  <a:srgbClr val="ffffff"/>
                </a:solidFill>
                <a:latin typeface="Segoe UI"/>
              </a:rPr>
              <a:t>Learning Algorithms</a:t>
            </a:r>
            <a:endParaRPr/>
          </a:p>
        </p:txBody>
      </p:sp>
      <p:sp>
        <p:nvSpPr>
          <p:cNvPr id="724" name="CustomShape 24"/>
          <p:cNvSpPr/>
          <p:nvPr/>
        </p:nvSpPr>
        <p:spPr>
          <a:xfrm flipV="1">
            <a:off x="1576800" y="4447440"/>
            <a:ext cx="239040" cy="1013040"/>
          </a:xfrm>
          <a:prstGeom prst="straightConnector1">
            <a:avLst/>
          </a:prstGeom>
          <a:noFill/>
          <a:ln w="28440">
            <a:solidFill>
              <a:srgbClr val="000000"/>
            </a:solidFill>
            <a:custDash>
              <a:ds d="237000" sp="79000"/>
            </a:custDash>
            <a:round/>
            <a:tailEnd len="lg" type="triangle" w="lg"/>
          </a:ln>
        </p:spPr>
      </p:sp>
      <p:sp>
        <p:nvSpPr>
          <p:cNvPr id="725" name="CustomShape 25"/>
          <p:cNvSpPr/>
          <p:nvPr/>
        </p:nvSpPr>
        <p:spPr>
          <a:xfrm>
            <a:off x="672120" y="5460840"/>
            <a:ext cx="1809360" cy="932400"/>
          </a:xfrm>
          <a:prstGeom prst="rect">
            <a:avLst/>
          </a:prstGeom>
          <a:solidFill>
            <a:srgbClr val="000000"/>
          </a:solidFill>
          <a:ln w="9360">
            <a:solidFill>
              <a:srgbClr val="000000"/>
            </a:solidFill>
            <a:round/>
            <a:tailEnd len="lg" type="stealth" w="lg"/>
          </a:ln>
        </p:spPr>
      </p:sp>
      <p:sp>
        <p:nvSpPr>
          <p:cNvPr id="726" name="CustomShape 26"/>
          <p:cNvSpPr/>
          <p:nvPr/>
        </p:nvSpPr>
        <p:spPr>
          <a:xfrm>
            <a:off x="827640" y="5616360"/>
            <a:ext cx="1809360" cy="932400"/>
          </a:xfrm>
          <a:prstGeom prst="rect">
            <a:avLst/>
          </a:prstGeom>
          <a:solidFill>
            <a:srgbClr val="000000"/>
          </a:solidFill>
          <a:ln w="9360">
            <a:solidFill>
              <a:srgbClr val="000000"/>
            </a:solidFill>
            <a:round/>
            <a:tailEnd len="lg" type="stealth" w="lg"/>
          </a:ln>
        </p:spPr>
        <p:txBody>
          <a:bodyPr lIns="90000" rIns="90000" tIns="45000" bIns="45000" anchor="ctr"/>
          <a:p>
            <a:pPr algn="ctr">
              <a:lnSpc>
                <a:spcPct val="100000"/>
              </a:lnSpc>
            </a:pPr>
            <a:r>
              <a:rPr b="1" lang="en-US" sz="1840">
                <a:solidFill>
                  <a:srgbClr val="ffffff"/>
                </a:solidFill>
                <a:latin typeface="Segoe UI"/>
              </a:rPr>
              <a:t>Data Preprocessing Modules</a:t>
            </a:r>
            <a:endParaRPr/>
          </a:p>
        </p:txBody>
      </p:sp>
      <p:sp>
        <p:nvSpPr>
          <p:cNvPr id="727" name="CustomShape 27"/>
          <p:cNvSpPr/>
          <p:nvPr/>
        </p:nvSpPr>
        <p:spPr>
          <a:xfrm>
            <a:off x="11288880" y="4475160"/>
            <a:ext cx="517680" cy="722160"/>
          </a:xfrm>
          <a:prstGeom prst="rect">
            <a:avLst/>
          </a:prstGeom>
          <a:noFill/>
          <a:ln w="12600">
            <a:solidFill>
              <a:srgbClr val="ff8c00"/>
            </a:solidFill>
            <a:round/>
            <a:tailEnd len="lg" type="stealth" w="lg"/>
          </a:ln>
        </p:spPr>
      </p:sp>
      <p:sp>
        <p:nvSpPr>
          <p:cNvPr id="728" name="CustomShape 28"/>
          <p:cNvSpPr/>
          <p:nvPr/>
        </p:nvSpPr>
        <p:spPr>
          <a:xfrm>
            <a:off x="10478520" y="5197680"/>
            <a:ext cx="1835280" cy="884160"/>
          </a:xfrm>
          <a:prstGeom prst="ellipse">
            <a:avLst/>
          </a:prstGeom>
          <a:solidFill>
            <a:srgbClr val="e77f00"/>
          </a:solidFill>
          <a:ln w="9360">
            <a:solidFill>
              <a:srgbClr val="ff8c00"/>
            </a:solidFill>
            <a:round/>
            <a:tailEnd len="lg" type="stealth" w="lg"/>
          </a:ln>
        </p:spPr>
      </p:sp>
      <p:sp>
        <p:nvSpPr>
          <p:cNvPr id="729" name="CustomShape 29"/>
          <p:cNvSpPr/>
          <p:nvPr/>
        </p:nvSpPr>
        <p:spPr>
          <a:xfrm>
            <a:off x="10323360" y="5170680"/>
            <a:ext cx="1835280" cy="884160"/>
          </a:xfrm>
          <a:prstGeom prst="ellipse">
            <a:avLst/>
          </a:prstGeom>
          <a:solidFill>
            <a:srgbClr val="e77f00"/>
          </a:solidFill>
          <a:ln w="9360">
            <a:solidFill>
              <a:srgbClr val="ff8c00"/>
            </a:solidFill>
            <a:round/>
            <a:tailEnd len="lg" type="stealth" w="lg"/>
          </a:ln>
        </p:spPr>
      </p:sp>
      <p:sp>
        <p:nvSpPr>
          <p:cNvPr id="730" name="CustomShape 30"/>
          <p:cNvSpPr/>
          <p:nvPr/>
        </p:nvSpPr>
        <p:spPr>
          <a:xfrm>
            <a:off x="10323360" y="5395320"/>
            <a:ext cx="1955880" cy="659160"/>
          </a:xfrm>
          <a:prstGeom prst="rect">
            <a:avLst/>
          </a:prstGeom>
          <a:noFill/>
          <a:ln>
            <a:noFill/>
          </a:ln>
        </p:spPr>
        <p:txBody>
          <a:bodyPr lIns="90000" rIns="90000" tIns="45000" bIns="45000"/>
          <a:p>
            <a:pPr algn="ctr">
              <a:lnSpc>
                <a:spcPct val="100000"/>
              </a:lnSpc>
            </a:pPr>
            <a:r>
              <a:rPr b="1" lang="en-US" sz="1840">
                <a:solidFill>
                  <a:srgbClr val="ffffff"/>
                </a:solidFill>
                <a:latin typeface="Segoe UI"/>
              </a:rPr>
              <a:t>Applications</a:t>
            </a:r>
            <a:endParaRPr/>
          </a:p>
        </p:txBody>
      </p:sp>
      <p:sp>
        <p:nvSpPr>
          <p:cNvPr id="731" name="TextShape 31"/>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Azure ML</a:t>
            </a:r>
            <a:endParaRPr/>
          </a:p>
        </p:txBody>
      </p:sp>
      <p:sp>
        <p:nvSpPr>
          <p:cNvPr id="732" name="CustomShape 32"/>
          <p:cNvSpPr/>
          <p:nvPr/>
        </p:nvSpPr>
        <p:spPr>
          <a:xfrm flipH="1">
            <a:off x="2637000" y="2015280"/>
            <a:ext cx="3258000" cy="1150200"/>
          </a:xfrm>
          <a:prstGeom prst="straightConnector1">
            <a:avLst/>
          </a:prstGeom>
          <a:noFill/>
          <a:ln w="19080">
            <a:solidFill>
              <a:srgbClr val="bad80a"/>
            </a:solidFill>
            <a:custDash>
              <a:ds d="212000" sp="159000"/>
            </a:custDash>
            <a:round/>
            <a:tailEnd len="lg" type="triangle" w="lg"/>
          </a:ln>
        </p:spPr>
      </p:sp>
      <p:sp>
        <p:nvSpPr>
          <p:cNvPr id="733" name="CustomShape 33"/>
          <p:cNvSpPr/>
          <p:nvPr/>
        </p:nvSpPr>
        <p:spPr>
          <a:xfrm>
            <a:off x="5895720" y="2015280"/>
            <a:ext cx="34920" cy="929520"/>
          </a:xfrm>
          <a:prstGeom prst="straightConnector1">
            <a:avLst/>
          </a:prstGeom>
          <a:noFill/>
          <a:ln w="19080">
            <a:solidFill>
              <a:srgbClr val="bad80a"/>
            </a:solidFill>
            <a:custDash>
              <a:ds d="212000" sp="159000"/>
            </a:custDash>
            <a:round/>
            <a:tailEnd len="lg" type="triangle" w="lg"/>
          </a:ln>
        </p:spPr>
      </p:sp>
      <p:sp>
        <p:nvSpPr>
          <p:cNvPr id="734" name="CustomShape 34"/>
          <p:cNvSpPr/>
          <p:nvPr/>
        </p:nvSpPr>
        <p:spPr>
          <a:xfrm>
            <a:off x="5895720" y="2015280"/>
            <a:ext cx="3293640" cy="1101960"/>
          </a:xfrm>
          <a:prstGeom prst="straightConnector1">
            <a:avLst/>
          </a:prstGeom>
          <a:noFill/>
          <a:ln w="19080">
            <a:solidFill>
              <a:srgbClr val="bad80a"/>
            </a:solidFill>
            <a:custDash>
              <a:ds d="212000" sp="159000"/>
            </a:custDash>
            <a:round/>
            <a:tailEnd len="lg" type="triangle" w="lg"/>
          </a:ln>
        </p:spPr>
      </p:sp>
      <p:pic>
        <p:nvPicPr>
          <p:cNvPr id="735" name="Picture 51" descr=""/>
          <p:cNvPicPr/>
          <p:nvPr/>
        </p:nvPicPr>
        <p:blipFill>
          <a:blip r:embed="rId1"/>
          <a:stretch>
            <a:fillRect/>
          </a:stretch>
        </p:blipFill>
        <p:spPr>
          <a:xfrm>
            <a:off x="4924440" y="964800"/>
            <a:ext cx="1934640" cy="1160640"/>
          </a:xfrm>
          <a:prstGeom prst="rect">
            <a:avLst/>
          </a:prstGeom>
          <a:ln>
            <a:noFill/>
          </a:ln>
        </p:spPr>
      </p:pic>
      <p:sp>
        <p:nvSpPr>
          <p:cNvPr id="736" name="CustomShape 35"/>
          <p:cNvSpPr/>
          <p:nvPr/>
        </p:nvSpPr>
        <p:spPr>
          <a:xfrm>
            <a:off x="4943520" y="1314360"/>
            <a:ext cx="1939320" cy="490320"/>
          </a:xfrm>
          <a:prstGeom prst="rect">
            <a:avLst/>
          </a:prstGeom>
          <a:noFill/>
          <a:ln>
            <a:noFill/>
          </a:ln>
        </p:spPr>
        <p:txBody>
          <a:bodyPr wrap="none" lIns="90000" rIns="90000" tIns="45000" bIns="45000"/>
          <a:p>
            <a:pPr algn="ctr">
              <a:lnSpc>
                <a:spcPct val="100000"/>
              </a:lnSpc>
            </a:pPr>
            <a:r>
              <a:rPr b="1" lang="en-US" sz="1840">
                <a:solidFill>
                  <a:srgbClr val="000000"/>
                </a:solidFill>
                <a:latin typeface="Segoe UI"/>
              </a:rPr>
              <a:t>ML Studio</a:t>
            </a:r>
            <a:endParaRPr/>
          </a:p>
        </p:txBody>
      </p:sp>
    </p:spTree>
  </p:cSld>
  <p:transition>
    <p:fade/>
  </p:transition>
  <p:timing>
    <p:tnLst>
      <p:par>
        <p:cTn id="417" dur="indefinite" restart="never" nodeType="tmRoot">
          <p:childTnLst>
            <p:seq>
              <p:cTn id="418" dur="indefinite" nodeType="mainSeq">
                <p:childTnLst>
                  <p:par>
                    <p:cTn id="419" fill="hold">
                      <p:stCondLst>
                        <p:cond delay="indefinite"/>
                      </p:stCondLst>
                      <p:childTnLst>
                        <p:par>
                          <p:cTn id="420" fill="hold">
                            <p:stCondLst>
                              <p:cond delay="0"/>
                            </p:stCondLst>
                            <p:childTnLst>
                              <p:par>
                                <p:cTn id="421" nodeType="clickEffect" fill="hold" presetClass="entr" presetID="10">
                                  <p:stCondLst>
                                    <p:cond delay="0"/>
                                  </p:stCondLst>
                                  <p:childTnLst>
                                    <p:set>
                                      <p:cBhvr>
                                        <p:cTn id="422" dur="1" fill="hold">
                                          <p:stCondLst>
                                            <p:cond delay="0"/>
                                          </p:stCondLst>
                                        </p:cTn>
                                        <p:tgtEl>
                                          <p:spTgt spid="719"/>
                                        </p:tgtEl>
                                        <p:attrNameLst>
                                          <p:attrName>style.visibility</p:attrName>
                                        </p:attrNameLst>
                                      </p:cBhvr>
                                      <p:to>
                                        <p:strVal val="visible"/>
                                      </p:to>
                                    </p:set>
                                    <p:animEffect filter="fade" transition="in">
                                      <p:cBhvr additive="repl">
                                        <p:cTn id="423" dur="500"/>
                                        <p:tgtEl>
                                          <p:spTgt spid="719"/>
                                        </p:tgtEl>
                                      </p:cBhvr>
                                    </p:animEffect>
                                  </p:childTnLst>
                                </p:cTn>
                              </p:par>
                              <p:par>
                                <p:cTn id="424" nodeType="withEffect" fill="hold" presetClass="entr" presetID="10">
                                  <p:stCondLst>
                                    <p:cond delay="0"/>
                                  </p:stCondLst>
                                  <p:childTnLst>
                                    <p:set>
                                      <p:cBhvr>
                                        <p:cTn id="425" dur="1" fill="hold">
                                          <p:stCondLst>
                                            <p:cond delay="0"/>
                                          </p:stCondLst>
                                        </p:cTn>
                                        <p:tgtEl>
                                          <p:spTgt spid="720"/>
                                        </p:tgtEl>
                                        <p:attrNameLst>
                                          <p:attrName>style.visibility</p:attrName>
                                        </p:attrNameLst>
                                      </p:cBhvr>
                                      <p:to>
                                        <p:strVal val="visible"/>
                                      </p:to>
                                    </p:set>
                                    <p:animEffect filter="fade" transition="in">
                                      <p:cBhvr additive="repl">
                                        <p:cTn id="426" dur="500"/>
                                        <p:tgtEl>
                                          <p:spTgt spid="720"/>
                                        </p:tgtEl>
                                      </p:cBhvr>
                                    </p:animEffect>
                                  </p:childTnLst>
                                </p:cTn>
                              </p:par>
                            </p:childTnLst>
                          </p:cTn>
                        </p:par>
                      </p:childTnLst>
                    </p:cTn>
                  </p:par>
                  <p:par>
                    <p:cTn id="427" fill="hold">
                      <p:stCondLst>
                        <p:cond delay="indefinite"/>
                      </p:stCondLst>
                      <p:childTnLst>
                        <p:par>
                          <p:cTn id="428" fill="hold">
                            <p:stCondLst>
                              <p:cond delay="0"/>
                            </p:stCondLst>
                            <p:childTnLst>
                              <p:par>
                                <p:cTn id="429" nodeType="clickEffect" fill="hold" presetClass="entr" presetID="22" presetSubtype="8">
                                  <p:stCondLst>
                                    <p:cond delay="0"/>
                                  </p:stCondLst>
                                  <p:childTnLst>
                                    <p:set>
                                      <p:cBhvr>
                                        <p:cTn id="430" dur="1" fill="hold">
                                          <p:stCondLst>
                                            <p:cond delay="0"/>
                                          </p:stCondLst>
                                        </p:cTn>
                                        <p:tgtEl>
                                          <p:spTgt spid="-1"/>
                                        </p:tgtEl>
                                        <p:attrNameLst>
                                          <p:attrName>style.visibility</p:attrName>
                                        </p:attrNameLst>
                                      </p:cBhvr>
                                      <p:to>
                                        <p:strVal val="visible"/>
                                      </p:to>
                                    </p:set>
                                    <p:animEffect filter="wipe(left)" transition="in">
                                      <p:cBhvr additive="repl">
                                        <p:cTn id="431" dur="500"/>
                                        <p:tgtEl>
                                          <p:spTgt spid="-1"/>
                                        </p:tgtEl>
                                      </p:cBhvr>
                                    </p:animEffect>
                                  </p:childTnLst>
                                </p:cTn>
                              </p:par>
                            </p:childTnLst>
                          </p:cTn>
                        </p:par>
                      </p:childTnLst>
                    </p:cTn>
                  </p:par>
                  <p:par>
                    <p:cTn id="432" fill="hold">
                      <p:stCondLst>
                        <p:cond delay="indefinite"/>
                      </p:stCondLst>
                      <p:childTnLst>
                        <p:par>
                          <p:cTn id="433" fill="hold">
                            <p:stCondLst>
                              <p:cond delay="0"/>
                            </p:stCondLst>
                            <p:childTnLst>
                              <p:par>
                                <p:cTn id="434" nodeType="clickEffect" fill="hold" presetClass="entr" presetID="22" presetSubtype="4">
                                  <p:stCondLst>
                                    <p:cond delay="0"/>
                                  </p:stCondLst>
                                  <p:childTnLst>
                                    <p:set>
                                      <p:cBhvr>
                                        <p:cTn id="435" dur="1" fill="hold">
                                          <p:stCondLst>
                                            <p:cond delay="0"/>
                                          </p:stCondLst>
                                        </p:cTn>
                                        <p:tgtEl>
                                          <p:spTgt spid="-1"/>
                                        </p:tgtEl>
                                        <p:attrNameLst>
                                          <p:attrName>style.visibility</p:attrName>
                                        </p:attrNameLst>
                                      </p:cBhvr>
                                      <p:to>
                                        <p:strVal val="visible"/>
                                      </p:to>
                                    </p:set>
                                    <p:animEffect filter="wipe(down)" transition="out">
                                      <p:cBhvr additive="repl">
                                        <p:cTn id="436" dur="500"/>
                                        <p:tgtEl>
                                          <p:spTgt spid="-1"/>
                                        </p:tgtEl>
                                      </p:cBhvr>
                                    </p:animEffect>
                                  </p:childTnLst>
                                </p:cTn>
                              </p:par>
                            </p:childTnLst>
                          </p:cTn>
                        </p:par>
                      </p:childTnLst>
                    </p:cTn>
                  </p:par>
                  <p:par>
                    <p:cTn id="437" fill="hold">
                      <p:stCondLst>
                        <p:cond delay="indefinite"/>
                      </p:stCondLst>
                      <p:childTnLst>
                        <p:par>
                          <p:cTn id="438" fill="hold">
                            <p:stCondLst>
                              <p:cond delay="0"/>
                            </p:stCondLst>
                            <p:childTnLst>
                              <p:par>
                                <p:cTn id="439" nodeType="clickEffect" fill="hold" presetClass="entr" presetID="22" presetSubtype="8">
                                  <p:stCondLst>
                                    <p:cond delay="0"/>
                                  </p:stCondLst>
                                  <p:childTnLst>
                                    <p:set>
                                      <p:cBhvr>
                                        <p:cTn id="440" dur="1" fill="hold">
                                          <p:stCondLst>
                                            <p:cond delay="0"/>
                                          </p:stCondLst>
                                        </p:cTn>
                                        <p:tgtEl>
                                          <p:spTgt spid="-1"/>
                                        </p:tgtEl>
                                        <p:attrNameLst>
                                          <p:attrName>style.visibility</p:attrName>
                                        </p:attrNameLst>
                                      </p:cBhvr>
                                      <p:to>
                                        <p:strVal val="visible"/>
                                      </p:to>
                                    </p:set>
                                    <p:animEffect filter="wipe(left)" transition="in">
                                      <p:cBhvr additive="repl">
                                        <p:cTn id="441" dur="500"/>
                                        <p:tgtEl>
                                          <p:spTgt spid="-1"/>
                                        </p:tgtEl>
                                      </p:cBhvr>
                                    </p:animEffect>
                                  </p:childTnLst>
                                </p:cTn>
                              </p:par>
                            </p:childTnLst>
                          </p:cTn>
                        </p:par>
                      </p:childTnLst>
                    </p:cTn>
                  </p:par>
                  <p:par>
                    <p:cTn id="442" fill="hold">
                      <p:stCondLst>
                        <p:cond delay="indefinite"/>
                      </p:stCondLst>
                      <p:childTnLst>
                        <p:par>
                          <p:cTn id="443" fill="hold">
                            <p:stCondLst>
                              <p:cond delay="0"/>
                            </p:stCondLst>
                            <p:childTnLst>
                              <p:par>
                                <p:cTn id="444" nodeType="clickEffect" fill="hold" presetClass="entr" presetID="22" presetSubtype="8">
                                  <p:stCondLst>
                                    <p:cond delay="0"/>
                                  </p:stCondLst>
                                  <p:childTnLst>
                                    <p:set>
                                      <p:cBhvr>
                                        <p:cTn id="445" dur="1" fill="hold">
                                          <p:stCondLst>
                                            <p:cond delay="0"/>
                                          </p:stCondLst>
                                        </p:cTn>
                                        <p:tgtEl>
                                          <p:spTgt spid="-1"/>
                                        </p:tgtEl>
                                        <p:attrNameLst>
                                          <p:attrName>style.visibility</p:attrName>
                                        </p:attrNameLst>
                                      </p:cBhvr>
                                      <p:to>
                                        <p:strVal val="visible"/>
                                      </p:to>
                                    </p:set>
                                    <p:animEffect filter="wipe(left)" transition="in">
                                      <p:cBhvr additive="repl">
                                        <p:cTn id="446" dur="500"/>
                                        <p:tgtEl>
                                          <p:spTgt spid="-1"/>
                                        </p:tgtEl>
                                      </p:cBhvr>
                                    </p:animEffect>
                                  </p:childTnLst>
                                </p:cTn>
                              </p:par>
                            </p:childTnLst>
                          </p:cTn>
                        </p:par>
                      </p:childTnLst>
                    </p:cTn>
                  </p:par>
                  <p:par>
                    <p:cTn id="447" fill="hold">
                      <p:stCondLst>
                        <p:cond delay="indefinite"/>
                      </p:stCondLst>
                      <p:childTnLst>
                        <p:par>
                          <p:cTn id="448" fill="hold">
                            <p:stCondLst>
                              <p:cond delay="0"/>
                            </p:stCondLst>
                            <p:childTnLst>
                              <p:par>
                                <p:cTn id="449" nodeType="clickEffect" fill="hold" presetClass="entr" presetID="22" presetSubtype="4">
                                  <p:stCondLst>
                                    <p:cond delay="0"/>
                                  </p:stCondLst>
                                  <p:childTnLst>
                                    <p:set>
                                      <p:cBhvr>
                                        <p:cTn id="450" dur="1" fill="hold">
                                          <p:stCondLst>
                                            <p:cond delay="0"/>
                                          </p:stCondLst>
                                        </p:cTn>
                                        <p:tgtEl>
                                          <p:spTgt spid="-1"/>
                                        </p:tgtEl>
                                        <p:attrNameLst>
                                          <p:attrName>style.visibility</p:attrName>
                                        </p:attrNameLst>
                                      </p:cBhvr>
                                      <p:to>
                                        <p:strVal val="visible"/>
                                      </p:to>
                                    </p:set>
                                    <p:animEffect filter="wipe(down)" transition="out">
                                      <p:cBhvr additive="repl">
                                        <p:cTn id="451" dur="500"/>
                                        <p:tgtEl>
                                          <p:spTgt spid="-1"/>
                                        </p:tgtEl>
                                      </p:cBhvr>
                                    </p:animEffect>
                                  </p:childTnLst>
                                </p:cTn>
                              </p:par>
                            </p:childTnLst>
                          </p:cTn>
                        </p:par>
                      </p:childTnLst>
                    </p:cTn>
                  </p:par>
                  <p:par>
                    <p:cTn id="452" fill="hold">
                      <p:stCondLst>
                        <p:cond delay="indefinite"/>
                      </p:stCondLst>
                      <p:childTnLst>
                        <p:par>
                          <p:cTn id="453" fill="hold">
                            <p:stCondLst>
                              <p:cond delay="0"/>
                            </p:stCondLst>
                            <p:childTnLst>
                              <p:par>
                                <p:cTn id="454" nodeType="clickEffect" fill="hold" presetClass="entr" presetID="22" presetSubtype="8">
                                  <p:stCondLst>
                                    <p:cond delay="0"/>
                                  </p:stCondLst>
                                  <p:childTnLst>
                                    <p:set>
                                      <p:cBhvr>
                                        <p:cTn id="455" dur="1" fill="hold">
                                          <p:stCondLst>
                                            <p:cond delay="0"/>
                                          </p:stCondLst>
                                        </p:cTn>
                                        <p:tgtEl>
                                          <p:spTgt spid="-1"/>
                                        </p:tgtEl>
                                        <p:attrNameLst>
                                          <p:attrName>style.visibility</p:attrName>
                                        </p:attrNameLst>
                                      </p:cBhvr>
                                      <p:to>
                                        <p:strVal val="visible"/>
                                      </p:to>
                                    </p:set>
                                    <p:animEffect filter="wipe(left)" transition="in">
                                      <p:cBhvr additive="repl">
                                        <p:cTn id="456" dur="500"/>
                                        <p:tgtEl>
                                          <p:spTgt spid="-1"/>
                                        </p:tgtEl>
                                      </p:cBhvr>
                                    </p:animEffect>
                                  </p:childTnLst>
                                </p:cTn>
                              </p:par>
                            </p:childTnLst>
                          </p:cTn>
                        </p:par>
                      </p:childTnLst>
                    </p:cTn>
                  </p:par>
                  <p:par>
                    <p:cTn id="457" fill="hold">
                      <p:stCondLst>
                        <p:cond delay="indefinite"/>
                      </p:stCondLst>
                      <p:childTnLst>
                        <p:par>
                          <p:cTn id="458" fill="hold">
                            <p:stCondLst>
                              <p:cond delay="0"/>
                            </p:stCondLst>
                            <p:childTnLst>
                              <p:par>
                                <p:cTn id="459" nodeType="clickEffect" fill="hold" presetClass="entr" presetID="22" presetSubtype="8">
                                  <p:stCondLst>
                                    <p:cond delay="0"/>
                                  </p:stCondLst>
                                  <p:childTnLst>
                                    <p:set>
                                      <p:cBhvr>
                                        <p:cTn id="460" dur="1" fill="hold">
                                          <p:stCondLst>
                                            <p:cond delay="0"/>
                                          </p:stCondLst>
                                        </p:cTn>
                                        <p:tgtEl>
                                          <p:spTgt spid="-1"/>
                                        </p:tgtEl>
                                        <p:attrNameLst>
                                          <p:attrName>style.visibility</p:attrName>
                                        </p:attrNameLst>
                                      </p:cBhvr>
                                      <p:to>
                                        <p:strVal val="visible"/>
                                      </p:to>
                                    </p:set>
                                    <p:animEffect filter="wipe(left)" transition="in">
                                      <p:cBhvr additive="repl">
                                        <p:cTn id="461" dur="500"/>
                                        <p:tgtEl>
                                          <p:spTgt spid="-1"/>
                                        </p:tgtEl>
                                      </p:cBhvr>
                                    </p:animEffect>
                                  </p:childTnLst>
                                </p:cTn>
                              </p:par>
                            </p:childTnLst>
                          </p:cTn>
                        </p:par>
                      </p:childTnLst>
                    </p:cTn>
                  </p:par>
                  <p:par>
                    <p:cTn id="462" fill="hold">
                      <p:stCondLst>
                        <p:cond delay="indefinite"/>
                      </p:stCondLst>
                      <p:childTnLst>
                        <p:par>
                          <p:cTn id="463" fill="hold">
                            <p:stCondLst>
                              <p:cond delay="0"/>
                            </p:stCondLst>
                            <p:childTnLst>
                              <p:par>
                                <p:cTn id="464" nodeType="clickEffect" fill="hold" presetClass="entr" presetID="22" presetSubtype="8">
                                  <p:stCondLst>
                                    <p:cond delay="0"/>
                                  </p:stCondLst>
                                  <p:childTnLst>
                                    <p:set>
                                      <p:cBhvr>
                                        <p:cTn id="465" dur="1" fill="hold">
                                          <p:stCondLst>
                                            <p:cond delay="0"/>
                                          </p:stCondLst>
                                        </p:cTn>
                                        <p:tgtEl>
                                          <p:spTgt spid="-1"/>
                                        </p:tgtEl>
                                        <p:attrNameLst>
                                          <p:attrName>style.visibility</p:attrName>
                                        </p:attrNameLst>
                                      </p:cBhvr>
                                      <p:to>
                                        <p:strVal val="visible"/>
                                      </p:to>
                                    </p:set>
                                    <p:animEffect filter="wipe(left)" transition="in">
                                      <p:cBhvr additive="repl">
                                        <p:cTn id="466" dur="500"/>
                                        <p:tgtEl>
                                          <p:spTgt spid="-1"/>
                                        </p:tgtEl>
                                      </p:cBhvr>
                                    </p:animEffect>
                                  </p:childTnLst>
                                </p:cTn>
                              </p:par>
                            </p:childTnLst>
                          </p:cTn>
                        </p:par>
                      </p:childTnLst>
                    </p:cTn>
                  </p:par>
                  <p:par>
                    <p:cTn id="467" fill="hold">
                      <p:stCondLst>
                        <p:cond delay="indefinite"/>
                      </p:stCondLst>
                      <p:childTnLst>
                        <p:par>
                          <p:cTn id="468" fill="hold">
                            <p:stCondLst>
                              <p:cond delay="0"/>
                            </p:stCondLst>
                            <p:childTnLst>
                              <p:par>
                                <p:cTn id="469" nodeType="clickEffect" fill="hold" presetClass="entr" presetID="22" presetSubtype="4">
                                  <p:stCondLst>
                                    <p:cond delay="0"/>
                                  </p:stCondLst>
                                  <p:childTnLst>
                                    <p:set>
                                      <p:cBhvr>
                                        <p:cTn id="470" dur="1" fill="hold">
                                          <p:stCondLst>
                                            <p:cond delay="0"/>
                                          </p:stCondLst>
                                        </p:cTn>
                                        <p:tgtEl>
                                          <p:spTgt spid="-1"/>
                                        </p:tgtEl>
                                        <p:attrNameLst>
                                          <p:attrName>style.visibility</p:attrName>
                                        </p:attrNameLst>
                                      </p:cBhvr>
                                      <p:to>
                                        <p:strVal val="visible"/>
                                      </p:to>
                                    </p:set>
                                    <p:animEffect filter="wipe(down)" transition="out">
                                      <p:cBhvr additive="repl">
                                        <p:cTn id="471" dur="500"/>
                                        <p:tgtEl>
                                          <p:spTgt spid="-1"/>
                                        </p:tgtEl>
                                      </p:cBhvr>
                                    </p:animEffect>
                                  </p:childTnLst>
                                </p:cTn>
                              </p:par>
                            </p:childTnLst>
                          </p:cTn>
                        </p:par>
                      </p:childTnLst>
                    </p:cTn>
                  </p:par>
                  <p:par>
                    <p:cTn id="472" fill="hold">
                      <p:stCondLst>
                        <p:cond delay="indefinite"/>
                      </p:stCondLst>
                      <p:childTnLst>
                        <p:par>
                          <p:cTn id="473" fill="hold">
                            <p:stCondLst>
                              <p:cond delay="0"/>
                            </p:stCondLst>
                            <p:childTnLst>
                              <p:par>
                                <p:cTn id="474" nodeType="clickEffect" fill="hold" presetClass="entr" presetID="22" presetSubtype="1">
                                  <p:stCondLst>
                                    <p:cond delay="0"/>
                                  </p:stCondLst>
                                  <p:childTnLst>
                                    <p:set>
                                      <p:cBhvr>
                                        <p:cTn id="475" dur="1" fill="hold">
                                          <p:stCondLst>
                                            <p:cond delay="0"/>
                                          </p:stCondLst>
                                        </p:cTn>
                                        <p:tgtEl>
                                          <p:spTgt spid="-1"/>
                                        </p:tgtEl>
                                        <p:attrNameLst>
                                          <p:attrName>style.visibility</p:attrName>
                                        </p:attrNameLst>
                                      </p:cBhvr>
                                      <p:to>
                                        <p:strVal val="visible"/>
                                      </p:to>
                                    </p:set>
                                    <p:animEffect filter="wipe(up)" transition="in">
                                      <p:cBhvr additive="repl">
                                        <p:cTn id="476"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37" name="TextShape 1"/>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Microsoft</a:t>
            </a:r>
            <a:r>
              <a:rPr lang="en-US" sz="4800">
                <a:solidFill>
                  <a:srgbClr val="ffffff"/>
                </a:solidFill>
                <a:latin typeface="Segoe UI Light"/>
              </a:rPr>
              <a:t>
</a:t>
            </a:r>
            <a:r>
              <a:rPr lang="en-US" sz="3200">
                <a:solidFill>
                  <a:srgbClr val="ffffff"/>
                </a:solidFill>
                <a:latin typeface="Segoe UI Light"/>
              </a:rPr>
              <a:t>An assessment</a:t>
            </a:r>
            <a:endParaRPr/>
          </a:p>
        </p:txBody>
      </p:sp>
      <p:sp>
        <p:nvSpPr>
          <p:cNvPr id="738" name="CustomShape 2"/>
          <p:cNvSpPr/>
          <p:nvPr/>
        </p:nvSpPr>
        <p:spPr>
          <a:xfrm>
            <a:off x="467280" y="2137320"/>
            <a:ext cx="11423880" cy="3035880"/>
          </a:xfrm>
          <a:prstGeom prst="rect">
            <a:avLst/>
          </a:prstGeom>
          <a:solidFill>
            <a:srgbClr val="000000"/>
          </a:solidFill>
          <a:ln>
            <a:noFill/>
          </a:ln>
        </p:spPr>
      </p:sp>
      <p:sp>
        <p:nvSpPr>
          <p:cNvPr id="739" name="CustomShape 3"/>
          <p:cNvSpPr/>
          <p:nvPr/>
        </p:nvSpPr>
        <p:spPr>
          <a:xfrm>
            <a:off x="666000" y="2314440"/>
            <a:ext cx="3497040" cy="854640"/>
          </a:xfrm>
          <a:prstGeom prst="rect">
            <a:avLst/>
          </a:prstGeom>
          <a:solidFill>
            <a:srgbClr val="5104a7"/>
          </a:solidFill>
          <a:ln>
            <a:noFill/>
          </a:ln>
        </p:spPr>
        <p:txBody>
          <a:bodyPr lIns="186480" rIns="90000" tIns="45000" bIns="45000" anchor="ctr"/>
          <a:p>
            <a:pPr>
              <a:lnSpc>
                <a:spcPct val="90000"/>
              </a:lnSpc>
            </a:pPr>
            <a:r>
              <a:rPr b="1" lang="en-US" sz="2040">
                <a:solidFill>
                  <a:srgbClr val="ffffff"/>
                </a:solidFill>
                <a:latin typeface="Calibri"/>
              </a:rPr>
              <a:t>Microsoft was slow in offering IaaS</a:t>
            </a:r>
            <a:endParaRPr/>
          </a:p>
        </p:txBody>
      </p:sp>
      <p:sp>
        <p:nvSpPr>
          <p:cNvPr id="740" name="CustomShape 4"/>
          <p:cNvSpPr/>
          <p:nvPr/>
        </p:nvSpPr>
        <p:spPr>
          <a:xfrm>
            <a:off x="788760" y="3247200"/>
            <a:ext cx="2875320" cy="1378440"/>
          </a:xfrm>
          <a:prstGeom prst="rect">
            <a:avLst/>
          </a:prstGeom>
          <a:noFill/>
          <a:ln>
            <a:noFill/>
          </a:ln>
        </p:spPr>
        <p:txBody>
          <a:bodyPr lIns="90000" rIns="90000" tIns="45000" bIns="45000"/>
          <a:p>
            <a:pPr>
              <a:lnSpc>
                <a:spcPct val="100000"/>
              </a:lnSpc>
            </a:pPr>
            <a:r>
              <a:rPr lang="en-US" sz="1840">
                <a:solidFill>
                  <a:srgbClr val="ffffff"/>
                </a:solidFill>
                <a:latin typeface="Segoe UI"/>
              </a:rPr>
              <a:t>Although it’s recovering quickly from that delay</a:t>
            </a:r>
            <a:endParaRPr/>
          </a:p>
          <a:p>
            <a:pPr>
              <a:lnSpc>
                <a:spcPct val="100000"/>
              </a:lnSpc>
            </a:pPr>
            <a:endParaRPr/>
          </a:p>
          <a:p>
            <a:pPr>
              <a:lnSpc>
                <a:spcPct val="100000"/>
              </a:lnSpc>
            </a:pPr>
            <a:endParaRPr/>
          </a:p>
        </p:txBody>
      </p:sp>
      <p:sp>
        <p:nvSpPr>
          <p:cNvPr id="741" name="CustomShape 5"/>
          <p:cNvSpPr/>
          <p:nvPr/>
        </p:nvSpPr>
        <p:spPr>
          <a:xfrm>
            <a:off x="4436280" y="2314440"/>
            <a:ext cx="3497040" cy="854640"/>
          </a:xfrm>
          <a:prstGeom prst="rect">
            <a:avLst/>
          </a:prstGeom>
          <a:solidFill>
            <a:srgbClr val="e77f00"/>
          </a:solidFill>
          <a:ln w="9360">
            <a:solidFill>
              <a:srgbClr val="ff8c00"/>
            </a:solidFill>
            <a:round/>
            <a:tailEnd len="lg" type="stealth" w="lg"/>
          </a:ln>
        </p:spPr>
        <p:txBody>
          <a:bodyPr lIns="186480" rIns="90000" tIns="45000" bIns="45000" anchor="ctr"/>
          <a:p>
            <a:pPr>
              <a:lnSpc>
                <a:spcPct val="90000"/>
              </a:lnSpc>
            </a:pPr>
            <a:r>
              <a:rPr b="1" lang="en-US" sz="2040">
                <a:solidFill>
                  <a:srgbClr val="ffffff"/>
                </a:solidFill>
                <a:latin typeface="Calibri"/>
              </a:rPr>
              <a:t>Microsoft has strong customer relationships</a:t>
            </a:r>
            <a:endParaRPr/>
          </a:p>
        </p:txBody>
      </p:sp>
      <p:sp>
        <p:nvSpPr>
          <p:cNvPr id="742" name="CustomShape 6"/>
          <p:cNvSpPr/>
          <p:nvPr/>
        </p:nvSpPr>
        <p:spPr>
          <a:xfrm>
            <a:off x="4508640" y="3247200"/>
            <a:ext cx="2875320" cy="1378440"/>
          </a:xfrm>
          <a:prstGeom prst="rect">
            <a:avLst/>
          </a:prstGeom>
          <a:noFill/>
          <a:ln>
            <a:noFill/>
          </a:ln>
        </p:spPr>
        <p:txBody>
          <a:bodyPr lIns="90000" rIns="90000" tIns="45000" bIns="45000"/>
          <a:p>
            <a:pPr>
              <a:lnSpc>
                <a:spcPct val="100000"/>
              </a:lnSpc>
            </a:pPr>
            <a:r>
              <a:rPr lang="en-US" sz="1840">
                <a:solidFill>
                  <a:srgbClr val="ffffff"/>
                </a:solidFill>
                <a:latin typeface="Segoe UI"/>
              </a:rPr>
              <a:t>IT leaders commonly place a high value on these</a:t>
            </a:r>
            <a:endParaRPr/>
          </a:p>
          <a:p>
            <a:pPr>
              <a:lnSpc>
                <a:spcPct val="100000"/>
              </a:lnSpc>
            </a:pPr>
            <a:endParaRPr/>
          </a:p>
          <a:p>
            <a:pPr>
              <a:lnSpc>
                <a:spcPct val="100000"/>
              </a:lnSpc>
            </a:pPr>
            <a:r>
              <a:rPr lang="en-US" sz="1840">
                <a:solidFill>
                  <a:srgbClr val="ffffff"/>
                </a:solidFill>
                <a:latin typeface="Segoe UI"/>
              </a:rPr>
              <a:t>Microsoft is already in most accounts</a:t>
            </a:r>
            <a:endParaRPr/>
          </a:p>
          <a:p>
            <a:pPr>
              <a:lnSpc>
                <a:spcPct val="100000"/>
              </a:lnSpc>
            </a:pPr>
            <a:endParaRPr/>
          </a:p>
          <a:p>
            <a:pPr>
              <a:lnSpc>
                <a:spcPct val="100000"/>
              </a:lnSpc>
            </a:pPr>
            <a:endParaRPr/>
          </a:p>
        </p:txBody>
      </p:sp>
      <p:sp>
        <p:nvSpPr>
          <p:cNvPr id="743" name="CustomShape 7"/>
          <p:cNvSpPr/>
          <p:nvPr/>
        </p:nvSpPr>
        <p:spPr>
          <a:xfrm>
            <a:off x="8229240" y="2314440"/>
            <a:ext cx="3497040" cy="854640"/>
          </a:xfrm>
          <a:prstGeom prst="rect">
            <a:avLst/>
          </a:prstGeom>
          <a:solidFill>
            <a:srgbClr val="a3008f"/>
          </a:solidFill>
          <a:ln>
            <a:noFill/>
          </a:ln>
        </p:spPr>
        <p:txBody>
          <a:bodyPr lIns="186480" rIns="90000" tIns="45000" bIns="45000" anchor="ctr"/>
          <a:p>
            <a:pPr>
              <a:lnSpc>
                <a:spcPct val="90000"/>
              </a:lnSpc>
            </a:pPr>
            <a:r>
              <a:rPr b="1" lang="en-US" sz="2040">
                <a:solidFill>
                  <a:srgbClr val="ffffff"/>
                </a:solidFill>
                <a:latin typeface="Calibri"/>
              </a:rPr>
              <a:t>Microsoft emphasizes hybrid clouds</a:t>
            </a:r>
            <a:endParaRPr/>
          </a:p>
        </p:txBody>
      </p:sp>
      <p:sp>
        <p:nvSpPr>
          <p:cNvPr id="744" name="CustomShape 8"/>
          <p:cNvSpPr/>
          <p:nvPr/>
        </p:nvSpPr>
        <p:spPr>
          <a:xfrm>
            <a:off x="8427960" y="3247200"/>
            <a:ext cx="3297960" cy="1378440"/>
          </a:xfrm>
          <a:prstGeom prst="rect">
            <a:avLst/>
          </a:prstGeom>
          <a:noFill/>
          <a:ln>
            <a:noFill/>
          </a:ln>
        </p:spPr>
        <p:txBody>
          <a:bodyPr lIns="90000" rIns="90000" tIns="45000" bIns="45000"/>
          <a:p>
            <a:pPr>
              <a:lnSpc>
                <a:spcPct val="100000"/>
              </a:lnSpc>
            </a:pPr>
            <a:r>
              <a:rPr lang="en-US" sz="1840">
                <a:solidFill>
                  <a:srgbClr val="ffffff"/>
                </a:solidFill>
                <a:latin typeface="Segoe UI"/>
              </a:rPr>
              <a:t>Given Microsoft’s large on-premises installed base, this isn’t surprising</a:t>
            </a:r>
            <a:endParaRPr/>
          </a:p>
          <a:p>
            <a:pPr>
              <a:lnSpc>
                <a:spcPct val="100000"/>
              </a:lnSpc>
            </a:pPr>
            <a:endParaRPr/>
          </a:p>
        </p:txBody>
      </p:sp>
    </p:spTree>
  </p:cSld>
  <p:transition>
    <p:fade/>
  </p:transition>
  <p:timing>
    <p:tnLst>
      <p:par>
        <p:cTn id="477" dur="indefinite" restart="never" nodeType="tmRoot">
          <p:childTnLst>
            <p:seq>
              <p:cTn id="478" dur="indefinite" nodeType="mainSeq">
                <p:childTnLst>
                  <p:par>
                    <p:cTn id="479" fill="hold">
                      <p:stCondLst>
                        <p:cond delay="indefinite"/>
                      </p:stCondLst>
                      <p:childTnLst>
                        <p:par>
                          <p:cTn id="480" fill="hold">
                            <p:stCondLst>
                              <p:cond delay="0"/>
                            </p:stCondLst>
                            <p:childTnLst>
                              <p:par>
                                <p:cTn id="481" nodeType="clickEffect" fill="hold" presetClass="entr" presetID="10">
                                  <p:stCondLst>
                                    <p:cond delay="0"/>
                                  </p:stCondLst>
                                  <p:childTnLst>
                                    <p:set>
                                      <p:cBhvr>
                                        <p:cTn id="482" dur="1" fill="hold">
                                          <p:stCondLst>
                                            <p:cond delay="0"/>
                                          </p:stCondLst>
                                        </p:cTn>
                                        <p:tgtEl>
                                          <p:spTgt spid="-1"/>
                                        </p:tgtEl>
                                        <p:attrNameLst>
                                          <p:attrName>style.visibility</p:attrName>
                                        </p:attrNameLst>
                                      </p:cBhvr>
                                      <p:to>
                                        <p:strVal val="visible"/>
                                      </p:to>
                                    </p:set>
                                    <p:animEffect filter="fade" transition="in">
                                      <p:cBhvr additive="repl">
                                        <p:cTn id="483" dur="500"/>
                                        <p:tgtEl>
                                          <p:spTgt spid="-1"/>
                                        </p:tgtEl>
                                      </p:cBhvr>
                                    </p:animEffect>
                                  </p:childTnLst>
                                </p:cTn>
                              </p:par>
                            </p:childTnLst>
                          </p:cTn>
                        </p:par>
                      </p:childTnLst>
                    </p:cTn>
                  </p:par>
                  <p:par>
                    <p:cTn id="484" fill="hold">
                      <p:stCondLst>
                        <p:cond delay="indefinite"/>
                      </p:stCondLst>
                      <p:childTnLst>
                        <p:par>
                          <p:cTn id="485" fill="hold">
                            <p:stCondLst>
                              <p:cond delay="0"/>
                            </p:stCondLst>
                            <p:childTnLst>
                              <p:par>
                                <p:cTn id="486" nodeType="clickEffect" fill="hold" presetClass="entr" presetID="10">
                                  <p:stCondLst>
                                    <p:cond delay="0"/>
                                  </p:stCondLst>
                                  <p:childTnLst>
                                    <p:set>
                                      <p:cBhvr>
                                        <p:cTn id="487" dur="1" fill="hold">
                                          <p:stCondLst>
                                            <p:cond delay="0"/>
                                          </p:stCondLst>
                                        </p:cTn>
                                        <p:tgtEl>
                                          <p:spTgt spid="-1"/>
                                        </p:tgtEl>
                                        <p:attrNameLst>
                                          <p:attrName>style.visibility</p:attrName>
                                        </p:attrNameLst>
                                      </p:cBhvr>
                                      <p:to>
                                        <p:strVal val="visible"/>
                                      </p:to>
                                    </p:set>
                                    <p:animEffect filter="fade" transition="in">
                                      <p:cBhvr additive="repl">
                                        <p:cTn id="488" dur="500"/>
                                        <p:tgtEl>
                                          <p:spTgt spid="-1"/>
                                        </p:tgtEl>
                                      </p:cBhvr>
                                    </p:animEffect>
                                  </p:childTnLst>
                                </p:cTn>
                              </p:par>
                            </p:childTnLst>
                          </p:cTn>
                        </p:par>
                      </p:childTnLst>
                    </p:cTn>
                  </p:par>
                  <p:par>
                    <p:cTn id="489" fill="hold">
                      <p:stCondLst>
                        <p:cond delay="indefinite"/>
                      </p:stCondLst>
                      <p:childTnLst>
                        <p:par>
                          <p:cTn id="490" fill="hold">
                            <p:stCondLst>
                              <p:cond delay="0"/>
                            </p:stCondLst>
                            <p:childTnLst>
                              <p:par>
                                <p:cTn id="491" nodeType="clickEffect" fill="hold" presetClass="entr" presetID="10">
                                  <p:stCondLst>
                                    <p:cond delay="0"/>
                                  </p:stCondLst>
                                  <p:childTnLst>
                                    <p:set>
                                      <p:cBhvr>
                                        <p:cTn id="492" dur="1" fill="hold">
                                          <p:stCondLst>
                                            <p:cond delay="0"/>
                                          </p:stCondLst>
                                        </p:cTn>
                                        <p:tgtEl>
                                          <p:spTgt spid="-1"/>
                                        </p:tgtEl>
                                        <p:attrNameLst>
                                          <p:attrName>style.visibility</p:attrName>
                                        </p:attrNameLst>
                                      </p:cBhvr>
                                      <p:to>
                                        <p:strVal val="visible"/>
                                      </p:to>
                                    </p:set>
                                    <p:animEffect filter="fade" transition="in">
                                      <p:cBhvr additive="repl">
                                        <p:cTn id="493"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9" name="TextShape 1"/>
          <p:cNvSpPr txBox="1"/>
          <p:nvPr/>
        </p:nvSpPr>
        <p:spPr>
          <a:xfrm>
            <a:off x="274680" y="2125800"/>
            <a:ext cx="10698120" cy="1828440"/>
          </a:xfrm>
          <a:prstGeom prst="rect">
            <a:avLst/>
          </a:prstGeom>
        </p:spPr>
        <p:txBody>
          <a:bodyPr lIns="146160" rIns="146160" tIns="91440" bIns="91440"/>
          <a:p>
            <a:pPr>
              <a:lnSpc>
                <a:spcPct val="100000"/>
              </a:lnSpc>
            </a:pPr>
            <a:r>
              <a:rPr lang="en-US" sz="5400">
                <a:solidFill>
                  <a:srgbClr val="000000"/>
                </a:solidFill>
                <a:latin typeface="Segoe UI Light"/>
              </a:rPr>
              <a:t>Microsoft Azure and Its Competitors: The Big Picture</a:t>
            </a:r>
            <a:endParaRPr/>
          </a:p>
        </p:txBody>
      </p:sp>
      <p:sp>
        <p:nvSpPr>
          <p:cNvPr id="280" name="TextShape 2"/>
          <p:cNvSpPr txBox="1"/>
          <p:nvPr/>
        </p:nvSpPr>
        <p:spPr>
          <a:xfrm>
            <a:off x="274680" y="3955680"/>
            <a:ext cx="7314840" cy="1827720"/>
          </a:xfrm>
          <a:prstGeom prst="rect">
            <a:avLst/>
          </a:prstGeom>
        </p:spPr>
        <p:txBody>
          <a:bodyPr lIns="146160" rIns="146160" tIns="109800" bIns="109800"/>
          <a:p>
            <a:pPr>
              <a:lnSpc>
                <a:spcPct val="100000"/>
              </a:lnSpc>
            </a:pPr>
            <a:r>
              <a:rPr lang="en-US" sz="3200">
                <a:solidFill>
                  <a:srgbClr val="000000"/>
                </a:solidFill>
                <a:latin typeface="Segoe UI Light"/>
              </a:rPr>
              <a:t>David Chappell, Chappell &amp; Associates</a:t>
            </a:r>
            <a:endParaRPr/>
          </a:p>
          <a:p>
            <a:pPr>
              <a:lnSpc>
                <a:spcPct val="100000"/>
              </a:lnSpc>
            </a:pPr>
            <a:r>
              <a:rPr lang="en-US" sz="3200">
                <a:solidFill>
                  <a:srgbClr val="000000"/>
                </a:solidFill>
                <a:latin typeface="Segoe UI Light"/>
              </a:rPr>
              <a:t>www.davidchappell.com</a:t>
            </a:r>
            <a:endParaRPr/>
          </a:p>
          <a:p>
            <a:pPr>
              <a:lnSpc>
                <a:spcPct val="100000"/>
              </a:lnSpc>
            </a:pPr>
            <a:r>
              <a:rPr lang="en-US" sz="3200">
                <a:solidFill>
                  <a:srgbClr val="000000"/>
                </a:solidFill>
                <a:latin typeface="Segoe UI Light"/>
              </a:rPr>
              <a:t>@DChappellAssoc</a:t>
            </a:r>
            <a:endParaRPr/>
          </a:p>
        </p:txBody>
      </p:sp>
      <p:sp>
        <p:nvSpPr>
          <p:cNvPr id="281" name="CustomShape 3"/>
          <p:cNvSpPr/>
          <p:nvPr/>
        </p:nvSpPr>
        <p:spPr>
          <a:xfrm>
            <a:off x="9089640" y="6164280"/>
            <a:ext cx="3305160" cy="274320"/>
          </a:xfrm>
          <a:prstGeom prst="rect">
            <a:avLst/>
          </a:prstGeom>
          <a:noFill/>
          <a:ln>
            <a:noFill/>
          </a:ln>
        </p:spPr>
        <p:txBody>
          <a:bodyPr wrap="none"/>
          <a:p>
            <a:pPr algn="r">
              <a:lnSpc>
                <a:spcPct val="100000"/>
              </a:lnSpc>
            </a:pPr>
            <a:r>
              <a:rPr lang="en-US" sz="1200">
                <a:solidFill>
                  <a:srgbClr val="000000"/>
                </a:solidFill>
                <a:latin typeface="Segoe UI"/>
              </a:rPr>
              <a:t>Copyright © 2015 Chappell &amp; Associates</a:t>
            </a:r>
            <a:endParaRPr/>
          </a:p>
        </p:txBody>
      </p:sp>
    </p:spTree>
  </p:cSld>
  <p:transition spd="slow">
    <p:fade/>
  </p:transition>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5" name="Line 1"/>
          <p:cNvSpPr/>
          <p:nvPr/>
        </p:nvSpPr>
        <p:spPr>
          <a:xfrm>
            <a:off x="1742400" y="4272120"/>
            <a:ext cx="10560600" cy="51120"/>
          </a:xfrm>
          <a:prstGeom prst="line">
            <a:avLst/>
          </a:prstGeom>
          <a:ln w="9360">
            <a:solidFill>
              <a:srgbClr val="000000"/>
            </a:solidFill>
            <a:round/>
          </a:ln>
        </p:spPr>
      </p:sp>
      <p:sp>
        <p:nvSpPr>
          <p:cNvPr id="746" name="Line 2"/>
          <p:cNvSpPr/>
          <p:nvPr/>
        </p:nvSpPr>
        <p:spPr>
          <a:xfrm>
            <a:off x="1702440" y="3540960"/>
            <a:ext cx="10612800" cy="7560"/>
          </a:xfrm>
          <a:prstGeom prst="line">
            <a:avLst/>
          </a:prstGeom>
          <a:ln w="9360">
            <a:solidFill>
              <a:srgbClr val="000000"/>
            </a:solidFill>
            <a:round/>
          </a:ln>
        </p:spPr>
      </p:sp>
      <p:sp>
        <p:nvSpPr>
          <p:cNvPr id="747" name="Line 3"/>
          <p:cNvSpPr/>
          <p:nvPr/>
        </p:nvSpPr>
        <p:spPr>
          <a:xfrm>
            <a:off x="1722240" y="5717880"/>
            <a:ext cx="10593000" cy="53640"/>
          </a:xfrm>
          <a:prstGeom prst="line">
            <a:avLst/>
          </a:prstGeom>
          <a:ln w="9360">
            <a:solidFill>
              <a:srgbClr val="000000"/>
            </a:solidFill>
            <a:round/>
          </a:ln>
        </p:spPr>
      </p:sp>
      <p:sp>
        <p:nvSpPr>
          <p:cNvPr id="748" name="Line 4"/>
          <p:cNvSpPr/>
          <p:nvPr/>
        </p:nvSpPr>
        <p:spPr>
          <a:xfrm>
            <a:off x="1713960" y="5009040"/>
            <a:ext cx="10601280" cy="0"/>
          </a:xfrm>
          <a:prstGeom prst="line">
            <a:avLst/>
          </a:prstGeom>
          <a:ln w="9360">
            <a:solidFill>
              <a:srgbClr val="000000"/>
            </a:solidFill>
            <a:round/>
          </a:ln>
        </p:spPr>
      </p:sp>
      <p:sp>
        <p:nvSpPr>
          <p:cNvPr id="749" name="TextShape 5"/>
          <p:cNvSpPr txBox="1"/>
          <p:nvPr/>
        </p:nvSpPr>
        <p:spPr>
          <a:xfrm>
            <a:off x="274680" y="295200"/>
            <a:ext cx="11889360" cy="917280"/>
          </a:xfrm>
          <a:prstGeom prst="rect">
            <a:avLst/>
          </a:prstGeom>
        </p:spPr>
        <p:txBody>
          <a:bodyPr lIns="146160" rIns="146160" tIns="91440" bIns="91440"/>
          <a:p>
            <a:pPr>
              <a:lnSpc>
                <a:spcPct val="90000"/>
              </a:lnSpc>
            </a:pPr>
            <a:r>
              <a:rPr lang="en-US" sz="6000">
                <a:solidFill>
                  <a:srgbClr val="ffffff"/>
                </a:solidFill>
                <a:latin typeface="Segoe UI Light"/>
              </a:rPr>
              <a:t>Public Cloud Platforms</a:t>
            </a:r>
            <a:r>
              <a:rPr lang="en-US" sz="4800">
                <a:solidFill>
                  <a:srgbClr val="ffffff"/>
                </a:solidFill>
                <a:latin typeface="Segoe UI Light"/>
              </a:rPr>
              <a:t>
</a:t>
            </a:r>
            <a:r>
              <a:rPr lang="en-US" sz="3600">
                <a:solidFill>
                  <a:srgbClr val="ffffff"/>
                </a:solidFill>
                <a:latin typeface="Segoe UI Light"/>
              </a:rPr>
              <a:t>Amazon</a:t>
            </a:r>
            <a:endParaRPr/>
          </a:p>
        </p:txBody>
      </p:sp>
      <p:sp>
        <p:nvSpPr>
          <p:cNvPr id="750" name="CustomShape 6"/>
          <p:cNvSpPr/>
          <p:nvPr/>
        </p:nvSpPr>
        <p:spPr>
          <a:xfrm>
            <a:off x="1722600" y="2801880"/>
            <a:ext cx="10589760" cy="3699360"/>
          </a:xfrm>
          <a:prstGeom prst="rect">
            <a:avLst/>
          </a:prstGeom>
          <a:noFill/>
          <a:ln w="31680">
            <a:solidFill>
              <a:srgbClr val="000000"/>
            </a:solidFill>
            <a:round/>
            <a:tailEnd len="lg" type="stealth" w="lg"/>
          </a:ln>
        </p:spPr>
      </p:sp>
      <p:sp>
        <p:nvSpPr>
          <p:cNvPr id="751" name="CustomShape 7"/>
          <p:cNvSpPr/>
          <p:nvPr/>
        </p:nvSpPr>
        <p:spPr>
          <a:xfrm>
            <a:off x="425160" y="2875320"/>
            <a:ext cx="1276920" cy="577080"/>
          </a:xfrm>
          <a:prstGeom prst="rect">
            <a:avLst/>
          </a:prstGeom>
          <a:noFill/>
          <a:ln>
            <a:noFill/>
          </a:ln>
        </p:spPr>
        <p:txBody>
          <a:bodyPr lIns="90000" rIns="90000" tIns="45000" bIns="45000"/>
          <a:p>
            <a:pPr algn="r">
              <a:lnSpc>
                <a:spcPct val="100000"/>
              </a:lnSpc>
            </a:pPr>
            <a:r>
              <a:rPr b="1" lang="en-US" sz="1600">
                <a:solidFill>
                  <a:srgbClr val="ffffff"/>
                </a:solidFill>
                <a:latin typeface="Segoe UI"/>
              </a:rPr>
              <a:t>Microsoft</a:t>
            </a:r>
            <a:endParaRPr/>
          </a:p>
          <a:p>
            <a:pPr algn="r">
              <a:lnSpc>
                <a:spcPct val="100000"/>
              </a:lnSpc>
            </a:pPr>
            <a:r>
              <a:rPr b="1" lang="en-US" sz="1600">
                <a:solidFill>
                  <a:srgbClr val="ffffff"/>
                </a:solidFill>
                <a:latin typeface="Segoe UI"/>
              </a:rPr>
              <a:t>Azure</a:t>
            </a:r>
            <a:endParaRPr/>
          </a:p>
        </p:txBody>
      </p:sp>
      <p:sp>
        <p:nvSpPr>
          <p:cNvPr id="752" name="CustomShape 8"/>
          <p:cNvSpPr/>
          <p:nvPr/>
        </p:nvSpPr>
        <p:spPr>
          <a:xfrm>
            <a:off x="102240" y="3637440"/>
            <a:ext cx="1581480" cy="819720"/>
          </a:xfrm>
          <a:prstGeom prst="rect">
            <a:avLst/>
          </a:prstGeom>
          <a:noFill/>
          <a:ln>
            <a:noFill/>
          </a:ln>
        </p:spPr>
        <p:txBody>
          <a:bodyPr lIns="90000" rIns="90000" tIns="45000" bIns="45000"/>
          <a:p>
            <a:pPr algn="r">
              <a:lnSpc>
                <a:spcPct val="100000"/>
              </a:lnSpc>
            </a:pPr>
            <a:r>
              <a:rPr b="1" lang="en-US" sz="1600">
                <a:solidFill>
                  <a:srgbClr val="89cbff"/>
                </a:solidFill>
                <a:latin typeface="Segoe UI"/>
              </a:rPr>
              <a:t>Amazon </a:t>
            </a:r>
            <a:endParaRPr/>
          </a:p>
          <a:p>
            <a:pPr algn="r">
              <a:lnSpc>
                <a:spcPct val="100000"/>
              </a:lnSpc>
            </a:pPr>
            <a:r>
              <a:rPr b="1" lang="en-US" sz="1600">
                <a:solidFill>
                  <a:srgbClr val="89cbff"/>
                </a:solidFill>
                <a:latin typeface="Segoe UI"/>
              </a:rPr>
              <a:t>Web Services</a:t>
            </a:r>
            <a:endParaRPr/>
          </a:p>
        </p:txBody>
      </p:sp>
      <p:sp>
        <p:nvSpPr>
          <p:cNvPr id="753" name="CustomShape 9"/>
          <p:cNvSpPr/>
          <p:nvPr/>
        </p:nvSpPr>
        <p:spPr>
          <a:xfrm>
            <a:off x="257760" y="5181480"/>
            <a:ext cx="1424160" cy="333720"/>
          </a:xfrm>
          <a:prstGeom prst="rect">
            <a:avLst/>
          </a:prstGeom>
          <a:noFill/>
          <a:ln>
            <a:noFill/>
          </a:ln>
        </p:spPr>
        <p:txBody>
          <a:bodyPr lIns="90000" rIns="90000" tIns="45000" bIns="45000"/>
          <a:p>
            <a:pPr algn="r">
              <a:lnSpc>
                <a:spcPct val="100000"/>
              </a:lnSpc>
            </a:pPr>
            <a:r>
              <a:rPr b="1" lang="en-US" sz="1600">
                <a:solidFill>
                  <a:srgbClr val="ffffff"/>
                </a:solidFill>
                <a:latin typeface="Segoe UI"/>
              </a:rPr>
              <a:t>OpenStack</a:t>
            </a:r>
            <a:endParaRPr/>
          </a:p>
        </p:txBody>
      </p:sp>
      <p:sp>
        <p:nvSpPr>
          <p:cNvPr id="754" name="Line 10"/>
          <p:cNvSpPr/>
          <p:nvPr/>
        </p:nvSpPr>
        <p:spPr>
          <a:xfrm flipH="1">
            <a:off x="6271920" y="2778840"/>
            <a:ext cx="23760" cy="3731040"/>
          </a:xfrm>
          <a:prstGeom prst="line">
            <a:avLst/>
          </a:prstGeom>
          <a:ln w="25560">
            <a:solidFill>
              <a:srgbClr val="000000"/>
            </a:solidFill>
            <a:custDash>
              <a:ds d="71000" sp="71000"/>
            </a:custDash>
            <a:round/>
          </a:ln>
        </p:spPr>
      </p:sp>
      <p:sp>
        <p:nvSpPr>
          <p:cNvPr id="755" name="Line 11"/>
          <p:cNvSpPr/>
          <p:nvPr/>
        </p:nvSpPr>
        <p:spPr>
          <a:xfrm flipH="1">
            <a:off x="7819560" y="2778840"/>
            <a:ext cx="18000" cy="3737520"/>
          </a:xfrm>
          <a:prstGeom prst="line">
            <a:avLst/>
          </a:prstGeom>
          <a:ln w="25560">
            <a:solidFill>
              <a:srgbClr val="000000"/>
            </a:solidFill>
            <a:custDash>
              <a:ds d="71000" sp="71000"/>
            </a:custDash>
            <a:round/>
          </a:ln>
        </p:spPr>
      </p:sp>
      <p:sp>
        <p:nvSpPr>
          <p:cNvPr id="756" name="Line 12"/>
          <p:cNvSpPr/>
          <p:nvPr/>
        </p:nvSpPr>
        <p:spPr>
          <a:xfrm>
            <a:off x="3202200" y="2778840"/>
            <a:ext cx="5400" cy="3730680"/>
          </a:xfrm>
          <a:prstGeom prst="line">
            <a:avLst/>
          </a:prstGeom>
          <a:ln w="25560">
            <a:solidFill>
              <a:srgbClr val="000000"/>
            </a:solidFill>
            <a:custDash>
              <a:ds d="71000" sp="71000"/>
            </a:custDash>
            <a:round/>
          </a:ln>
        </p:spPr>
      </p:sp>
      <p:sp>
        <p:nvSpPr>
          <p:cNvPr id="757" name="Line 13"/>
          <p:cNvSpPr/>
          <p:nvPr/>
        </p:nvSpPr>
        <p:spPr>
          <a:xfrm>
            <a:off x="10895400" y="2771640"/>
            <a:ext cx="5400" cy="3731040"/>
          </a:xfrm>
          <a:prstGeom prst="line">
            <a:avLst/>
          </a:prstGeom>
          <a:ln w="25560">
            <a:solidFill>
              <a:srgbClr val="000000"/>
            </a:solidFill>
            <a:custDash>
              <a:ds d="71000" sp="71000"/>
            </a:custDash>
            <a:round/>
          </a:ln>
        </p:spPr>
      </p:sp>
      <p:sp>
        <p:nvSpPr>
          <p:cNvPr id="758" name="Line 14"/>
          <p:cNvSpPr/>
          <p:nvPr/>
        </p:nvSpPr>
        <p:spPr>
          <a:xfrm>
            <a:off x="9390960" y="1892160"/>
            <a:ext cx="5760" cy="4609440"/>
          </a:xfrm>
          <a:prstGeom prst="line">
            <a:avLst/>
          </a:prstGeom>
          <a:ln w="25560">
            <a:solidFill>
              <a:srgbClr val="ffffff"/>
            </a:solidFill>
            <a:round/>
          </a:ln>
        </p:spPr>
      </p:sp>
      <p:sp>
        <p:nvSpPr>
          <p:cNvPr id="759" name="Line 15"/>
          <p:cNvSpPr/>
          <p:nvPr/>
        </p:nvSpPr>
        <p:spPr>
          <a:xfrm>
            <a:off x="4753080" y="1868400"/>
            <a:ext cx="0" cy="4627800"/>
          </a:xfrm>
          <a:prstGeom prst="line">
            <a:avLst/>
          </a:prstGeom>
          <a:ln w="25560">
            <a:solidFill>
              <a:srgbClr val="ffffff"/>
            </a:solidFill>
            <a:round/>
          </a:ln>
        </p:spPr>
      </p:sp>
      <p:sp>
        <p:nvSpPr>
          <p:cNvPr id="760" name="CustomShape 16"/>
          <p:cNvSpPr/>
          <p:nvPr/>
        </p:nvSpPr>
        <p:spPr>
          <a:xfrm>
            <a:off x="37800" y="4348080"/>
            <a:ext cx="1641600" cy="819720"/>
          </a:xfrm>
          <a:prstGeom prst="rect">
            <a:avLst/>
          </a:prstGeom>
          <a:noFill/>
          <a:ln>
            <a:noFill/>
          </a:ln>
        </p:spPr>
        <p:txBody>
          <a:bodyPr lIns="90000" rIns="90000" tIns="45000" bIns="45000"/>
          <a:p>
            <a:pPr algn="r">
              <a:lnSpc>
                <a:spcPct val="100000"/>
              </a:lnSpc>
            </a:pPr>
            <a:r>
              <a:rPr b="1" lang="en-US" sz="1600">
                <a:solidFill>
                  <a:srgbClr val="ffffff"/>
                </a:solidFill>
                <a:latin typeface="Segoe UI"/>
              </a:rPr>
              <a:t>Google </a:t>
            </a:r>
            <a:endParaRPr/>
          </a:p>
          <a:p>
            <a:pPr algn="r">
              <a:lnSpc>
                <a:spcPct val="100000"/>
              </a:lnSpc>
            </a:pPr>
            <a:r>
              <a:rPr b="1" lang="en-US" sz="1600">
                <a:solidFill>
                  <a:srgbClr val="ffffff"/>
                </a:solidFill>
                <a:latin typeface="Segoe UI"/>
              </a:rPr>
              <a:t>Cloud Platform</a:t>
            </a:r>
            <a:endParaRPr/>
          </a:p>
        </p:txBody>
      </p:sp>
      <p:sp>
        <p:nvSpPr>
          <p:cNvPr id="761" name="CustomShape 17"/>
          <p:cNvSpPr/>
          <p:nvPr/>
        </p:nvSpPr>
        <p:spPr>
          <a:xfrm>
            <a:off x="1734120" y="3561120"/>
            <a:ext cx="1468080" cy="707760"/>
          </a:xfrm>
          <a:prstGeom prst="rect">
            <a:avLst/>
          </a:prstGeom>
          <a:noFill/>
          <a:ln>
            <a:noFill/>
          </a:ln>
        </p:spPr>
        <p:txBody>
          <a:bodyPr lIns="182880" rIns="182880" tIns="0" bIns="0" anchor="ctr"/>
          <a:p>
            <a:pPr algn="ctr">
              <a:lnSpc>
                <a:spcPct val="90000"/>
              </a:lnSpc>
            </a:pPr>
            <a:r>
              <a:rPr b="1" i="1" lang="en-US" sz="1400">
                <a:solidFill>
                  <a:srgbClr val="89cbff"/>
                </a:solidFill>
                <a:latin typeface="Segoe UI"/>
              </a:rPr>
              <a:t>Elastic Compute Cloud (EC2)</a:t>
            </a:r>
            <a:endParaRPr/>
          </a:p>
        </p:txBody>
      </p:sp>
      <p:sp>
        <p:nvSpPr>
          <p:cNvPr id="762" name="CustomShape 18"/>
          <p:cNvSpPr/>
          <p:nvPr/>
        </p:nvSpPr>
        <p:spPr>
          <a:xfrm>
            <a:off x="1730520" y="284004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Virtual Machines</a:t>
            </a:r>
            <a:endParaRPr/>
          </a:p>
        </p:txBody>
      </p:sp>
      <p:sp>
        <p:nvSpPr>
          <p:cNvPr id="763" name="CustomShape 19"/>
          <p:cNvSpPr/>
          <p:nvPr/>
        </p:nvSpPr>
        <p:spPr>
          <a:xfrm>
            <a:off x="3244680" y="3561120"/>
            <a:ext cx="1468080" cy="707760"/>
          </a:xfrm>
          <a:prstGeom prst="rect">
            <a:avLst/>
          </a:prstGeom>
          <a:noFill/>
          <a:ln>
            <a:noFill/>
          </a:ln>
        </p:spPr>
        <p:txBody>
          <a:bodyPr lIns="182880" rIns="182880" tIns="0" bIns="0" anchor="ctr"/>
          <a:p>
            <a:pPr algn="ctr">
              <a:lnSpc>
                <a:spcPct val="90000"/>
              </a:lnSpc>
            </a:pPr>
            <a:r>
              <a:rPr b="1" i="1" lang="en-US" sz="1400">
                <a:solidFill>
                  <a:srgbClr val="89cbff"/>
                </a:solidFill>
                <a:latin typeface="Segoe UI"/>
              </a:rPr>
              <a:t>Elastic Beanstalk</a:t>
            </a:r>
            <a:endParaRPr/>
          </a:p>
        </p:txBody>
      </p:sp>
      <p:sp>
        <p:nvSpPr>
          <p:cNvPr id="764" name="CustomShape 20"/>
          <p:cNvSpPr/>
          <p:nvPr/>
        </p:nvSpPr>
        <p:spPr>
          <a:xfrm>
            <a:off x="3241080" y="284004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Web Sites, Cloud Services</a:t>
            </a:r>
            <a:endParaRPr/>
          </a:p>
        </p:txBody>
      </p:sp>
      <p:sp>
        <p:nvSpPr>
          <p:cNvPr id="765" name="CustomShape 21"/>
          <p:cNvSpPr/>
          <p:nvPr/>
        </p:nvSpPr>
        <p:spPr>
          <a:xfrm>
            <a:off x="4774680" y="3573360"/>
            <a:ext cx="1468080" cy="707760"/>
          </a:xfrm>
          <a:prstGeom prst="rect">
            <a:avLst/>
          </a:prstGeom>
          <a:noFill/>
          <a:ln>
            <a:noFill/>
          </a:ln>
        </p:spPr>
        <p:txBody>
          <a:bodyPr lIns="182880" rIns="182880" tIns="0" bIns="0" anchor="ctr"/>
          <a:p>
            <a:pPr algn="ctr">
              <a:lnSpc>
                <a:spcPct val="90000"/>
              </a:lnSpc>
            </a:pPr>
            <a:r>
              <a:rPr b="1" i="1" lang="en-US" sz="1400">
                <a:solidFill>
                  <a:srgbClr val="89cbff"/>
                </a:solidFill>
                <a:latin typeface="Segoe UI"/>
              </a:rPr>
              <a:t>Simple Storage Service (S3)</a:t>
            </a:r>
            <a:endParaRPr/>
          </a:p>
        </p:txBody>
      </p:sp>
      <p:sp>
        <p:nvSpPr>
          <p:cNvPr id="766" name="CustomShape 22"/>
          <p:cNvSpPr/>
          <p:nvPr/>
        </p:nvSpPr>
        <p:spPr>
          <a:xfrm>
            <a:off x="4774680" y="283860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Blobs</a:t>
            </a:r>
            <a:endParaRPr/>
          </a:p>
        </p:txBody>
      </p:sp>
      <p:sp>
        <p:nvSpPr>
          <p:cNvPr id="767" name="CustomShape 23"/>
          <p:cNvSpPr/>
          <p:nvPr/>
        </p:nvSpPr>
        <p:spPr>
          <a:xfrm>
            <a:off x="6298560" y="3573360"/>
            <a:ext cx="1514520" cy="707760"/>
          </a:xfrm>
          <a:prstGeom prst="rect">
            <a:avLst/>
          </a:prstGeom>
          <a:noFill/>
          <a:ln>
            <a:noFill/>
          </a:ln>
        </p:spPr>
        <p:txBody>
          <a:bodyPr lIns="182880" rIns="182880" tIns="0" bIns="0" anchor="ctr"/>
          <a:p>
            <a:pPr algn="ctr">
              <a:lnSpc>
                <a:spcPct val="90000"/>
              </a:lnSpc>
            </a:pPr>
            <a:r>
              <a:rPr b="1" i="1" lang="en-US" sz="1400">
                <a:solidFill>
                  <a:srgbClr val="89cbff"/>
                </a:solidFill>
                <a:latin typeface="Segoe UI"/>
              </a:rPr>
              <a:t>Relational Database Service (RDS)</a:t>
            </a:r>
            <a:endParaRPr/>
          </a:p>
        </p:txBody>
      </p:sp>
      <p:sp>
        <p:nvSpPr>
          <p:cNvPr id="768" name="CustomShape 24"/>
          <p:cNvSpPr/>
          <p:nvPr/>
        </p:nvSpPr>
        <p:spPr>
          <a:xfrm>
            <a:off x="6298560" y="2838600"/>
            <a:ext cx="152352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SQL  Database</a:t>
            </a:r>
            <a:endParaRPr/>
          </a:p>
        </p:txBody>
      </p:sp>
      <p:sp>
        <p:nvSpPr>
          <p:cNvPr id="769" name="CustomShape 25"/>
          <p:cNvSpPr/>
          <p:nvPr/>
        </p:nvSpPr>
        <p:spPr>
          <a:xfrm>
            <a:off x="7824960" y="3573360"/>
            <a:ext cx="1574640" cy="707760"/>
          </a:xfrm>
          <a:prstGeom prst="rect">
            <a:avLst/>
          </a:prstGeom>
          <a:noFill/>
          <a:ln>
            <a:noFill/>
          </a:ln>
        </p:spPr>
        <p:txBody>
          <a:bodyPr lIns="182880" rIns="182880" tIns="0" bIns="0" anchor="ctr"/>
          <a:p>
            <a:pPr algn="ctr">
              <a:lnSpc>
                <a:spcPct val="90000"/>
              </a:lnSpc>
            </a:pPr>
            <a:r>
              <a:rPr b="1" i="1" lang="en-US" sz="1400">
                <a:solidFill>
                  <a:srgbClr val="89cbff"/>
                </a:solidFill>
                <a:latin typeface="Segoe UI"/>
              </a:rPr>
              <a:t>DynamoDB</a:t>
            </a:r>
            <a:endParaRPr/>
          </a:p>
        </p:txBody>
      </p:sp>
      <p:sp>
        <p:nvSpPr>
          <p:cNvPr id="770" name="CustomShape 26"/>
          <p:cNvSpPr/>
          <p:nvPr/>
        </p:nvSpPr>
        <p:spPr>
          <a:xfrm>
            <a:off x="7824960" y="2838600"/>
            <a:ext cx="1574640" cy="71280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DocumentDB, Tables</a:t>
            </a:r>
            <a:endParaRPr/>
          </a:p>
        </p:txBody>
      </p:sp>
      <p:sp>
        <p:nvSpPr>
          <p:cNvPr id="771" name="CustomShape 27"/>
          <p:cNvSpPr/>
          <p:nvPr/>
        </p:nvSpPr>
        <p:spPr>
          <a:xfrm>
            <a:off x="9422640" y="2825640"/>
            <a:ext cx="145800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Azure Active Directory</a:t>
            </a:r>
            <a:endParaRPr/>
          </a:p>
        </p:txBody>
      </p:sp>
      <p:sp>
        <p:nvSpPr>
          <p:cNvPr id="772" name="CustomShape 28"/>
          <p:cNvSpPr/>
          <p:nvPr/>
        </p:nvSpPr>
        <p:spPr>
          <a:xfrm>
            <a:off x="10928160" y="3573360"/>
            <a:ext cx="1387080" cy="707760"/>
          </a:xfrm>
          <a:prstGeom prst="rect">
            <a:avLst/>
          </a:prstGeom>
          <a:noFill/>
          <a:ln>
            <a:noFill/>
          </a:ln>
        </p:spPr>
        <p:txBody>
          <a:bodyPr lIns="182880" rIns="182880" tIns="0" bIns="0" anchor="ctr"/>
          <a:p>
            <a:pPr algn="ctr">
              <a:lnSpc>
                <a:spcPct val="90000"/>
              </a:lnSpc>
            </a:pPr>
            <a:r>
              <a:rPr b="1" i="1" lang="en-US" sz="1400">
                <a:solidFill>
                  <a:srgbClr val="89cbff"/>
                </a:solidFill>
                <a:latin typeface="Segoe UI"/>
              </a:rPr>
              <a:t>Amazon ML</a:t>
            </a:r>
            <a:endParaRPr/>
          </a:p>
        </p:txBody>
      </p:sp>
      <p:sp>
        <p:nvSpPr>
          <p:cNvPr id="773" name="CustomShape 29"/>
          <p:cNvSpPr/>
          <p:nvPr/>
        </p:nvSpPr>
        <p:spPr>
          <a:xfrm>
            <a:off x="10928160" y="2825640"/>
            <a:ext cx="1387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Azure ML</a:t>
            </a:r>
            <a:endParaRPr/>
          </a:p>
        </p:txBody>
      </p:sp>
      <p:sp>
        <p:nvSpPr>
          <p:cNvPr id="774" name="CustomShape 30"/>
          <p:cNvSpPr/>
          <p:nvPr/>
        </p:nvSpPr>
        <p:spPr>
          <a:xfrm>
            <a:off x="1722600" y="2423880"/>
            <a:ext cx="147960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IaaS</a:t>
            </a:r>
            <a:endParaRPr/>
          </a:p>
        </p:txBody>
      </p:sp>
      <p:sp>
        <p:nvSpPr>
          <p:cNvPr id="775" name="CustomShape 31"/>
          <p:cNvSpPr/>
          <p:nvPr/>
        </p:nvSpPr>
        <p:spPr>
          <a:xfrm>
            <a:off x="3202200" y="2414520"/>
            <a:ext cx="154476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PaaS</a:t>
            </a:r>
            <a:endParaRPr/>
          </a:p>
        </p:txBody>
      </p:sp>
      <p:sp>
        <p:nvSpPr>
          <p:cNvPr id="776" name="CustomShape 32"/>
          <p:cNvSpPr/>
          <p:nvPr/>
        </p:nvSpPr>
        <p:spPr>
          <a:xfrm>
            <a:off x="6279480" y="2414520"/>
            <a:ext cx="155052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Relational </a:t>
            </a:r>
            <a:endParaRPr/>
          </a:p>
        </p:txBody>
      </p:sp>
      <p:sp>
        <p:nvSpPr>
          <p:cNvPr id="777" name="CustomShape 33"/>
          <p:cNvSpPr/>
          <p:nvPr/>
        </p:nvSpPr>
        <p:spPr>
          <a:xfrm>
            <a:off x="7830360" y="2414520"/>
            <a:ext cx="156888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NoSQL</a:t>
            </a:r>
            <a:endParaRPr/>
          </a:p>
        </p:txBody>
      </p:sp>
      <p:sp>
        <p:nvSpPr>
          <p:cNvPr id="778" name="CustomShape 34"/>
          <p:cNvSpPr/>
          <p:nvPr/>
        </p:nvSpPr>
        <p:spPr>
          <a:xfrm>
            <a:off x="9399600" y="2394360"/>
            <a:ext cx="149544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Identity</a:t>
            </a:r>
            <a:endParaRPr/>
          </a:p>
        </p:txBody>
      </p:sp>
      <p:sp>
        <p:nvSpPr>
          <p:cNvPr id="779" name="CustomShape 35"/>
          <p:cNvSpPr/>
          <p:nvPr/>
        </p:nvSpPr>
        <p:spPr>
          <a:xfrm>
            <a:off x="4777920" y="2421000"/>
            <a:ext cx="149400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Blobs</a:t>
            </a:r>
            <a:endParaRPr/>
          </a:p>
        </p:txBody>
      </p:sp>
      <p:sp>
        <p:nvSpPr>
          <p:cNvPr id="780" name="CustomShape 36"/>
          <p:cNvSpPr/>
          <p:nvPr/>
        </p:nvSpPr>
        <p:spPr>
          <a:xfrm>
            <a:off x="60480" y="5808240"/>
            <a:ext cx="1641600" cy="819720"/>
          </a:xfrm>
          <a:prstGeom prst="rect">
            <a:avLst/>
          </a:prstGeom>
          <a:noFill/>
          <a:ln>
            <a:noFill/>
          </a:ln>
        </p:spPr>
        <p:txBody>
          <a:bodyPr lIns="90000" rIns="90000" tIns="45000" bIns="45000"/>
          <a:p>
            <a:pPr algn="r">
              <a:lnSpc>
                <a:spcPct val="100000"/>
              </a:lnSpc>
            </a:pPr>
            <a:r>
              <a:rPr b="1" lang="en-US" sz="1600">
                <a:solidFill>
                  <a:srgbClr val="ffffff"/>
                </a:solidFill>
                <a:latin typeface="Segoe UI"/>
              </a:rPr>
              <a:t>Salesforce.com Force.com</a:t>
            </a:r>
            <a:endParaRPr/>
          </a:p>
        </p:txBody>
      </p:sp>
      <p:sp>
        <p:nvSpPr>
          <p:cNvPr id="781" name="CustomShape 37"/>
          <p:cNvSpPr/>
          <p:nvPr/>
        </p:nvSpPr>
        <p:spPr>
          <a:xfrm>
            <a:off x="1734120" y="1815480"/>
            <a:ext cx="2988360" cy="338760"/>
          </a:xfrm>
          <a:prstGeom prst="rect">
            <a:avLst/>
          </a:prstGeom>
          <a:noFill/>
          <a:ln>
            <a:noFill/>
          </a:ln>
        </p:spPr>
        <p:txBody>
          <a:bodyPr lIns="90000" rIns="90000" tIns="45000" bIns="45000"/>
          <a:p>
            <a:pPr algn="ctr">
              <a:lnSpc>
                <a:spcPct val="100000"/>
              </a:lnSpc>
            </a:pPr>
            <a:r>
              <a:rPr b="1" lang="en-US" sz="1629">
                <a:solidFill>
                  <a:srgbClr val="ffffff"/>
                </a:solidFill>
                <a:latin typeface="Segoe UI"/>
              </a:rPr>
              <a:t>Compute</a:t>
            </a:r>
            <a:endParaRPr/>
          </a:p>
        </p:txBody>
      </p:sp>
      <p:sp>
        <p:nvSpPr>
          <p:cNvPr id="782" name="CustomShape 38"/>
          <p:cNvSpPr/>
          <p:nvPr/>
        </p:nvSpPr>
        <p:spPr>
          <a:xfrm>
            <a:off x="4747320" y="1836000"/>
            <a:ext cx="4651920" cy="338760"/>
          </a:xfrm>
          <a:prstGeom prst="rect">
            <a:avLst/>
          </a:prstGeom>
          <a:noFill/>
          <a:ln>
            <a:noFill/>
          </a:ln>
        </p:spPr>
        <p:txBody>
          <a:bodyPr lIns="90000" rIns="90000" tIns="45000" bIns="45000"/>
          <a:p>
            <a:pPr algn="ctr">
              <a:lnSpc>
                <a:spcPct val="100000"/>
              </a:lnSpc>
            </a:pPr>
            <a:r>
              <a:rPr b="1" lang="en-US" sz="1629">
                <a:solidFill>
                  <a:srgbClr val="ffffff"/>
                </a:solidFill>
                <a:latin typeface="Segoe UI"/>
              </a:rPr>
              <a:t>Data</a:t>
            </a:r>
            <a:endParaRPr/>
          </a:p>
        </p:txBody>
      </p:sp>
      <p:sp>
        <p:nvSpPr>
          <p:cNvPr id="783" name="CustomShape 39"/>
          <p:cNvSpPr/>
          <p:nvPr/>
        </p:nvSpPr>
        <p:spPr>
          <a:xfrm>
            <a:off x="9396720" y="1851480"/>
            <a:ext cx="2915280" cy="338760"/>
          </a:xfrm>
          <a:prstGeom prst="rect">
            <a:avLst/>
          </a:prstGeom>
          <a:noFill/>
          <a:ln>
            <a:noFill/>
          </a:ln>
        </p:spPr>
        <p:txBody>
          <a:bodyPr lIns="90000" rIns="90000" tIns="45000" bIns="45000"/>
          <a:p>
            <a:pPr algn="ctr">
              <a:lnSpc>
                <a:spcPct val="100000"/>
              </a:lnSpc>
            </a:pPr>
            <a:r>
              <a:rPr b="1" lang="en-US" sz="1629">
                <a:solidFill>
                  <a:srgbClr val="ffffff"/>
                </a:solidFill>
                <a:latin typeface="Segoe UI"/>
              </a:rPr>
              <a:t>Others</a:t>
            </a:r>
            <a:endParaRPr/>
          </a:p>
        </p:txBody>
      </p:sp>
      <p:sp>
        <p:nvSpPr>
          <p:cNvPr id="784" name="CustomShape 40"/>
          <p:cNvSpPr/>
          <p:nvPr/>
        </p:nvSpPr>
        <p:spPr>
          <a:xfrm>
            <a:off x="10927080" y="2174760"/>
            <a:ext cx="1385280" cy="57708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Machine</a:t>
            </a:r>
            <a:endParaRPr/>
          </a:p>
          <a:p>
            <a:pPr algn="ctr">
              <a:lnSpc>
                <a:spcPct val="100000"/>
              </a:lnSpc>
            </a:pPr>
            <a:r>
              <a:rPr b="1" i="1" lang="en-US" sz="1600">
                <a:solidFill>
                  <a:srgbClr val="ffffff"/>
                </a:solidFill>
                <a:latin typeface="Segoe UI"/>
              </a:rPr>
              <a:t>Learning</a:t>
            </a:r>
            <a:endParaRPr/>
          </a:p>
        </p:txBody>
      </p:sp>
    </p:spTree>
  </p:cSld>
  <p:timing>
    <p:tnLst>
      <p:par>
        <p:cTn id="494" dur="indefinite" restart="never" nodeType="tmRoot">
          <p:childTnLst>
            <p:seq>
              <p:cTn id="495" dur="indefinite" nodeType="mainSeq">
                <p:childTnLst>
                  <p:par>
                    <p:cTn id="496" fill="hold">
                      <p:stCondLst>
                        <p:cond delay="indefinite"/>
                      </p:stCondLst>
                      <p:childTnLst>
                        <p:par>
                          <p:cTn id="497" fill="hold">
                            <p:stCondLst>
                              <p:cond delay="0"/>
                            </p:stCondLst>
                            <p:childTnLst>
                              <p:par>
                                <p:cTn id="498" nodeType="clickEffect" fill="hold" presetClass="entr" presetID="10">
                                  <p:stCondLst>
                                    <p:cond delay="0"/>
                                  </p:stCondLst>
                                  <p:childTnLst>
                                    <p:set>
                                      <p:cBhvr>
                                        <p:cTn id="499" dur="1" fill="hold">
                                          <p:stCondLst>
                                            <p:cond delay="0"/>
                                          </p:stCondLst>
                                        </p:cTn>
                                        <p:tgtEl>
                                          <p:spTgt spid="761"/>
                                        </p:tgtEl>
                                        <p:attrNameLst>
                                          <p:attrName>style.visibility</p:attrName>
                                        </p:attrNameLst>
                                      </p:cBhvr>
                                      <p:to>
                                        <p:strVal val="visible"/>
                                      </p:to>
                                    </p:set>
                                    <p:animEffect filter="fade" transition="in">
                                      <p:cBhvr additive="repl">
                                        <p:cTn id="500" dur="500"/>
                                        <p:tgtEl>
                                          <p:spTgt spid="761"/>
                                        </p:tgtEl>
                                      </p:cBhvr>
                                    </p:animEffect>
                                  </p:childTnLst>
                                </p:cTn>
                              </p:par>
                            </p:childTnLst>
                          </p:cTn>
                        </p:par>
                      </p:childTnLst>
                    </p:cTn>
                  </p:par>
                  <p:par>
                    <p:cTn id="501" fill="hold">
                      <p:stCondLst>
                        <p:cond delay="indefinite"/>
                      </p:stCondLst>
                      <p:childTnLst>
                        <p:par>
                          <p:cTn id="502" fill="hold">
                            <p:stCondLst>
                              <p:cond delay="0"/>
                            </p:stCondLst>
                            <p:childTnLst>
                              <p:par>
                                <p:cTn id="503" nodeType="clickEffect" fill="hold" presetClass="entr" presetID="10">
                                  <p:stCondLst>
                                    <p:cond delay="0"/>
                                  </p:stCondLst>
                                  <p:childTnLst>
                                    <p:set>
                                      <p:cBhvr>
                                        <p:cTn id="504" dur="1" fill="hold">
                                          <p:stCondLst>
                                            <p:cond delay="0"/>
                                          </p:stCondLst>
                                        </p:cTn>
                                        <p:tgtEl>
                                          <p:spTgt spid="763"/>
                                        </p:tgtEl>
                                        <p:attrNameLst>
                                          <p:attrName>style.visibility</p:attrName>
                                        </p:attrNameLst>
                                      </p:cBhvr>
                                      <p:to>
                                        <p:strVal val="visible"/>
                                      </p:to>
                                    </p:set>
                                    <p:animEffect filter="fade" transition="in">
                                      <p:cBhvr additive="repl">
                                        <p:cTn id="505" dur="500"/>
                                        <p:tgtEl>
                                          <p:spTgt spid="763"/>
                                        </p:tgtEl>
                                      </p:cBhvr>
                                    </p:animEffect>
                                  </p:childTnLst>
                                </p:cTn>
                              </p:par>
                            </p:childTnLst>
                          </p:cTn>
                        </p:par>
                      </p:childTnLst>
                    </p:cTn>
                  </p:par>
                  <p:par>
                    <p:cTn id="506" fill="hold">
                      <p:stCondLst>
                        <p:cond delay="indefinite"/>
                      </p:stCondLst>
                      <p:childTnLst>
                        <p:par>
                          <p:cTn id="507" fill="hold">
                            <p:stCondLst>
                              <p:cond delay="0"/>
                            </p:stCondLst>
                            <p:childTnLst>
                              <p:par>
                                <p:cTn id="508" nodeType="clickEffect" fill="hold" presetClass="entr" presetID="10">
                                  <p:stCondLst>
                                    <p:cond delay="0"/>
                                  </p:stCondLst>
                                  <p:childTnLst>
                                    <p:set>
                                      <p:cBhvr>
                                        <p:cTn id="509" dur="1" fill="hold">
                                          <p:stCondLst>
                                            <p:cond delay="0"/>
                                          </p:stCondLst>
                                        </p:cTn>
                                        <p:tgtEl>
                                          <p:spTgt spid="765"/>
                                        </p:tgtEl>
                                        <p:attrNameLst>
                                          <p:attrName>style.visibility</p:attrName>
                                        </p:attrNameLst>
                                      </p:cBhvr>
                                      <p:to>
                                        <p:strVal val="visible"/>
                                      </p:to>
                                    </p:set>
                                    <p:animEffect filter="fade" transition="in">
                                      <p:cBhvr additive="repl">
                                        <p:cTn id="510" dur="500"/>
                                        <p:tgtEl>
                                          <p:spTgt spid="765"/>
                                        </p:tgtEl>
                                      </p:cBhvr>
                                    </p:animEffect>
                                  </p:childTnLst>
                                </p:cTn>
                              </p:par>
                            </p:childTnLst>
                          </p:cTn>
                        </p:par>
                      </p:childTnLst>
                    </p:cTn>
                  </p:par>
                  <p:par>
                    <p:cTn id="511" fill="hold">
                      <p:stCondLst>
                        <p:cond delay="indefinite"/>
                      </p:stCondLst>
                      <p:childTnLst>
                        <p:par>
                          <p:cTn id="512" fill="hold">
                            <p:stCondLst>
                              <p:cond delay="0"/>
                            </p:stCondLst>
                            <p:childTnLst>
                              <p:par>
                                <p:cTn id="513" nodeType="clickEffect" fill="hold" presetClass="entr" presetID="10">
                                  <p:stCondLst>
                                    <p:cond delay="0"/>
                                  </p:stCondLst>
                                  <p:childTnLst>
                                    <p:set>
                                      <p:cBhvr>
                                        <p:cTn id="514" dur="1" fill="hold">
                                          <p:stCondLst>
                                            <p:cond delay="0"/>
                                          </p:stCondLst>
                                        </p:cTn>
                                        <p:tgtEl>
                                          <p:spTgt spid="767"/>
                                        </p:tgtEl>
                                        <p:attrNameLst>
                                          <p:attrName>style.visibility</p:attrName>
                                        </p:attrNameLst>
                                      </p:cBhvr>
                                      <p:to>
                                        <p:strVal val="visible"/>
                                      </p:to>
                                    </p:set>
                                    <p:animEffect filter="fade" transition="in">
                                      <p:cBhvr additive="repl">
                                        <p:cTn id="515" dur="500"/>
                                        <p:tgtEl>
                                          <p:spTgt spid="767"/>
                                        </p:tgtEl>
                                      </p:cBhvr>
                                    </p:animEffect>
                                  </p:childTnLst>
                                </p:cTn>
                              </p:par>
                            </p:childTnLst>
                          </p:cTn>
                        </p:par>
                      </p:childTnLst>
                    </p:cTn>
                  </p:par>
                  <p:par>
                    <p:cTn id="516" fill="hold">
                      <p:stCondLst>
                        <p:cond delay="indefinite"/>
                      </p:stCondLst>
                      <p:childTnLst>
                        <p:par>
                          <p:cTn id="517" fill="hold">
                            <p:stCondLst>
                              <p:cond delay="0"/>
                            </p:stCondLst>
                            <p:childTnLst>
                              <p:par>
                                <p:cTn id="518" nodeType="clickEffect" fill="hold" presetClass="entr" presetID="10">
                                  <p:stCondLst>
                                    <p:cond delay="0"/>
                                  </p:stCondLst>
                                  <p:childTnLst>
                                    <p:set>
                                      <p:cBhvr>
                                        <p:cTn id="519" dur="1" fill="hold">
                                          <p:stCondLst>
                                            <p:cond delay="0"/>
                                          </p:stCondLst>
                                        </p:cTn>
                                        <p:tgtEl>
                                          <p:spTgt spid="769"/>
                                        </p:tgtEl>
                                        <p:attrNameLst>
                                          <p:attrName>style.visibility</p:attrName>
                                        </p:attrNameLst>
                                      </p:cBhvr>
                                      <p:to>
                                        <p:strVal val="visible"/>
                                      </p:to>
                                    </p:set>
                                    <p:animEffect filter="fade" transition="in">
                                      <p:cBhvr additive="repl">
                                        <p:cTn id="520" dur="500"/>
                                        <p:tgtEl>
                                          <p:spTgt spid="769"/>
                                        </p:tgtEl>
                                      </p:cBhvr>
                                    </p:animEffect>
                                  </p:childTnLst>
                                </p:cTn>
                              </p:par>
                            </p:childTnLst>
                          </p:cTn>
                        </p:par>
                      </p:childTnLst>
                    </p:cTn>
                  </p:par>
                  <p:par>
                    <p:cTn id="521" fill="hold">
                      <p:stCondLst>
                        <p:cond delay="indefinite"/>
                      </p:stCondLst>
                      <p:childTnLst>
                        <p:par>
                          <p:cTn id="522" fill="hold">
                            <p:stCondLst>
                              <p:cond delay="0"/>
                            </p:stCondLst>
                            <p:childTnLst>
                              <p:par>
                                <p:cTn id="523" nodeType="clickEffect" fill="hold" presetClass="entr" presetID="10">
                                  <p:stCondLst>
                                    <p:cond delay="0"/>
                                  </p:stCondLst>
                                  <p:childTnLst>
                                    <p:set>
                                      <p:cBhvr>
                                        <p:cTn id="524" dur="1" fill="hold">
                                          <p:stCondLst>
                                            <p:cond delay="0"/>
                                          </p:stCondLst>
                                        </p:cTn>
                                        <p:tgtEl>
                                          <p:spTgt spid="772"/>
                                        </p:tgtEl>
                                        <p:attrNameLst>
                                          <p:attrName>style.visibility</p:attrName>
                                        </p:attrNameLst>
                                      </p:cBhvr>
                                      <p:to>
                                        <p:strVal val="visible"/>
                                      </p:to>
                                    </p:set>
                                    <p:animEffect filter="fade" transition="in">
                                      <p:cBhvr additive="repl">
                                        <p:cTn id="525" dur="500"/>
                                        <p:tgtEl>
                                          <p:spTgt spid="77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5" name="TextShape 1"/>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Amazon</a:t>
            </a:r>
            <a:r>
              <a:rPr lang="en-US" sz="4800">
                <a:solidFill>
                  <a:srgbClr val="ffffff"/>
                </a:solidFill>
                <a:latin typeface="Segoe UI Light"/>
              </a:rPr>
              <a:t>
</a:t>
            </a:r>
            <a:r>
              <a:rPr lang="en-US" sz="3200">
                <a:solidFill>
                  <a:srgbClr val="ffffff"/>
                </a:solidFill>
                <a:latin typeface="Segoe UI Light"/>
              </a:rPr>
              <a:t>An assessment</a:t>
            </a:r>
            <a:endParaRPr/>
          </a:p>
        </p:txBody>
      </p:sp>
      <p:sp>
        <p:nvSpPr>
          <p:cNvPr id="786" name="CustomShape 2"/>
          <p:cNvSpPr/>
          <p:nvPr/>
        </p:nvSpPr>
        <p:spPr>
          <a:xfrm>
            <a:off x="467280" y="2137320"/>
            <a:ext cx="11423880" cy="3035880"/>
          </a:xfrm>
          <a:prstGeom prst="rect">
            <a:avLst/>
          </a:prstGeom>
          <a:solidFill>
            <a:srgbClr val="000000"/>
          </a:solidFill>
          <a:ln>
            <a:noFill/>
          </a:ln>
        </p:spPr>
      </p:sp>
      <p:sp>
        <p:nvSpPr>
          <p:cNvPr id="787" name="CustomShape 3"/>
          <p:cNvSpPr/>
          <p:nvPr/>
        </p:nvSpPr>
        <p:spPr>
          <a:xfrm>
            <a:off x="666000" y="2314440"/>
            <a:ext cx="3497040" cy="854640"/>
          </a:xfrm>
          <a:prstGeom prst="rect">
            <a:avLst/>
          </a:prstGeom>
          <a:solidFill>
            <a:srgbClr val="5104a7"/>
          </a:solidFill>
          <a:ln>
            <a:noFill/>
          </a:ln>
        </p:spPr>
        <p:txBody>
          <a:bodyPr lIns="186480" rIns="90000" tIns="45000" bIns="45000" anchor="ctr"/>
          <a:p>
            <a:pPr>
              <a:lnSpc>
                <a:spcPct val="90000"/>
              </a:lnSpc>
            </a:pPr>
            <a:r>
              <a:rPr b="1" lang="en-US" sz="2040">
                <a:solidFill>
                  <a:srgbClr val="ffffff"/>
                </a:solidFill>
                <a:latin typeface="Calibri"/>
              </a:rPr>
              <a:t>AWS is a startup that got it right immediately</a:t>
            </a:r>
            <a:endParaRPr/>
          </a:p>
        </p:txBody>
      </p:sp>
      <p:sp>
        <p:nvSpPr>
          <p:cNvPr id="788" name="CustomShape 4"/>
          <p:cNvSpPr/>
          <p:nvPr/>
        </p:nvSpPr>
        <p:spPr>
          <a:xfrm>
            <a:off x="788760" y="3247200"/>
            <a:ext cx="2875320" cy="1378440"/>
          </a:xfrm>
          <a:prstGeom prst="rect">
            <a:avLst/>
          </a:prstGeom>
          <a:noFill/>
          <a:ln>
            <a:noFill/>
          </a:ln>
        </p:spPr>
        <p:txBody>
          <a:bodyPr lIns="90000" rIns="90000" tIns="45000" bIns="45000"/>
          <a:p>
            <a:pPr>
              <a:lnSpc>
                <a:spcPct val="100000"/>
              </a:lnSpc>
            </a:pPr>
            <a:r>
              <a:rPr lang="en-US" sz="1840">
                <a:solidFill>
                  <a:srgbClr val="ffffff"/>
                </a:solidFill>
                <a:latin typeface="Segoe UI"/>
              </a:rPr>
              <a:t>Their first offerings were IaaS and blobs</a:t>
            </a:r>
            <a:endParaRPr/>
          </a:p>
          <a:p>
            <a:pPr>
              <a:lnSpc>
                <a:spcPct val="100000"/>
              </a:lnSpc>
            </a:pPr>
            <a:endParaRPr/>
          </a:p>
          <a:p>
            <a:pPr>
              <a:lnSpc>
                <a:spcPct val="100000"/>
              </a:lnSpc>
            </a:pPr>
            <a:r>
              <a:rPr lang="en-US" sz="1840">
                <a:solidFill>
                  <a:srgbClr val="ffffff"/>
                </a:solidFill>
                <a:latin typeface="Segoe UI"/>
              </a:rPr>
              <a:t>These are still the two most widely used cloud platform technologies</a:t>
            </a:r>
            <a:endParaRPr/>
          </a:p>
          <a:p>
            <a:pPr>
              <a:lnSpc>
                <a:spcPct val="100000"/>
              </a:lnSpc>
            </a:pPr>
            <a:endParaRPr/>
          </a:p>
        </p:txBody>
      </p:sp>
      <p:sp>
        <p:nvSpPr>
          <p:cNvPr id="789" name="CustomShape 5"/>
          <p:cNvSpPr/>
          <p:nvPr/>
        </p:nvSpPr>
        <p:spPr>
          <a:xfrm>
            <a:off x="4436280" y="2314440"/>
            <a:ext cx="3497040" cy="854640"/>
          </a:xfrm>
          <a:prstGeom prst="rect">
            <a:avLst/>
          </a:prstGeom>
          <a:solidFill>
            <a:srgbClr val="e77f00"/>
          </a:solidFill>
          <a:ln w="9360">
            <a:solidFill>
              <a:srgbClr val="ff8c00"/>
            </a:solidFill>
            <a:round/>
            <a:tailEnd len="lg" type="stealth" w="lg"/>
          </a:ln>
        </p:spPr>
        <p:txBody>
          <a:bodyPr lIns="186480" rIns="90000" tIns="45000" bIns="45000" anchor="ctr"/>
          <a:p>
            <a:pPr>
              <a:lnSpc>
                <a:spcPct val="90000"/>
              </a:lnSpc>
            </a:pPr>
            <a:r>
              <a:rPr b="1" lang="en-US" sz="2040">
                <a:solidFill>
                  <a:srgbClr val="ffffff"/>
                </a:solidFill>
                <a:latin typeface="Calibri"/>
              </a:rPr>
              <a:t>Amazon is viewed as a leader in this market</a:t>
            </a:r>
            <a:endParaRPr/>
          </a:p>
        </p:txBody>
      </p:sp>
      <p:sp>
        <p:nvSpPr>
          <p:cNvPr id="790" name="CustomShape 6"/>
          <p:cNvSpPr/>
          <p:nvPr/>
        </p:nvSpPr>
        <p:spPr>
          <a:xfrm>
            <a:off x="4508640" y="3247200"/>
            <a:ext cx="2875320" cy="1378440"/>
          </a:xfrm>
          <a:prstGeom prst="rect">
            <a:avLst/>
          </a:prstGeom>
          <a:noFill/>
          <a:ln>
            <a:noFill/>
          </a:ln>
        </p:spPr>
        <p:txBody>
          <a:bodyPr lIns="90000" rIns="90000" tIns="45000" bIns="45000"/>
          <a:p>
            <a:pPr>
              <a:lnSpc>
                <a:spcPct val="100000"/>
              </a:lnSpc>
            </a:pPr>
            <a:r>
              <a:rPr lang="en-US" sz="1840">
                <a:solidFill>
                  <a:srgbClr val="ffffff"/>
                </a:solidFill>
                <a:latin typeface="Segoe UI"/>
              </a:rPr>
              <a:t>They were the first mover in public cloud platforms</a:t>
            </a:r>
            <a:endParaRPr/>
          </a:p>
          <a:p>
            <a:pPr>
              <a:lnSpc>
                <a:spcPct val="100000"/>
              </a:lnSpc>
            </a:pPr>
            <a:endParaRPr/>
          </a:p>
          <a:p>
            <a:pPr>
              <a:lnSpc>
                <a:spcPct val="100000"/>
              </a:lnSpc>
            </a:pPr>
            <a:endParaRPr/>
          </a:p>
        </p:txBody>
      </p:sp>
      <p:sp>
        <p:nvSpPr>
          <p:cNvPr id="791" name="CustomShape 7"/>
          <p:cNvSpPr/>
          <p:nvPr/>
        </p:nvSpPr>
        <p:spPr>
          <a:xfrm>
            <a:off x="8229240" y="2314440"/>
            <a:ext cx="3497040" cy="854640"/>
          </a:xfrm>
          <a:prstGeom prst="rect">
            <a:avLst/>
          </a:prstGeom>
          <a:solidFill>
            <a:srgbClr val="a3008f"/>
          </a:solidFill>
          <a:ln>
            <a:noFill/>
          </a:ln>
        </p:spPr>
        <p:txBody>
          <a:bodyPr lIns="186480" rIns="90000" tIns="45000" bIns="45000" anchor="ctr"/>
          <a:p>
            <a:pPr>
              <a:lnSpc>
                <a:spcPct val="90000"/>
              </a:lnSpc>
            </a:pPr>
            <a:r>
              <a:rPr b="1" lang="en-US" sz="2040">
                <a:solidFill>
                  <a:srgbClr val="ffffff"/>
                </a:solidFill>
                <a:latin typeface="Calibri"/>
              </a:rPr>
              <a:t>AWS is focused on the public cloud</a:t>
            </a:r>
            <a:endParaRPr/>
          </a:p>
        </p:txBody>
      </p:sp>
      <p:sp>
        <p:nvSpPr>
          <p:cNvPr id="792" name="CustomShape 8"/>
          <p:cNvSpPr/>
          <p:nvPr/>
        </p:nvSpPr>
        <p:spPr>
          <a:xfrm>
            <a:off x="8427960" y="3247200"/>
            <a:ext cx="3297960" cy="1378440"/>
          </a:xfrm>
          <a:prstGeom prst="rect">
            <a:avLst/>
          </a:prstGeom>
          <a:noFill/>
          <a:ln>
            <a:noFill/>
          </a:ln>
        </p:spPr>
        <p:txBody>
          <a:bodyPr lIns="90000" rIns="90000" tIns="45000" bIns="45000"/>
          <a:p>
            <a:pPr>
              <a:lnSpc>
                <a:spcPct val="100000"/>
              </a:lnSpc>
            </a:pPr>
            <a:r>
              <a:rPr lang="en-US" sz="1840">
                <a:solidFill>
                  <a:srgbClr val="ffffff"/>
                </a:solidFill>
                <a:latin typeface="Segoe UI"/>
              </a:rPr>
              <a:t>Amazon has called private cloud “false cloud”</a:t>
            </a:r>
            <a:endParaRPr/>
          </a:p>
          <a:p>
            <a:pPr>
              <a:lnSpc>
                <a:spcPct val="100000"/>
              </a:lnSpc>
            </a:pPr>
            <a:endParaRPr/>
          </a:p>
        </p:txBody>
      </p:sp>
    </p:spTree>
  </p:cSld>
  <p:transition>
    <p:fade/>
  </p:transition>
  <p:timing>
    <p:tnLst>
      <p:par>
        <p:cTn id="526" dur="indefinite" restart="never" nodeType="tmRoot">
          <p:childTnLst>
            <p:seq>
              <p:cTn id="527" dur="indefinite" nodeType="mainSeq">
                <p:childTnLst>
                  <p:par>
                    <p:cTn id="528" fill="hold">
                      <p:stCondLst>
                        <p:cond delay="indefinite"/>
                      </p:stCondLst>
                      <p:childTnLst>
                        <p:par>
                          <p:cTn id="529" fill="hold">
                            <p:stCondLst>
                              <p:cond delay="0"/>
                            </p:stCondLst>
                            <p:childTnLst>
                              <p:par>
                                <p:cTn id="530" nodeType="clickEffect" fill="hold" presetClass="entr" presetID="10">
                                  <p:stCondLst>
                                    <p:cond delay="0"/>
                                  </p:stCondLst>
                                  <p:childTnLst>
                                    <p:set>
                                      <p:cBhvr>
                                        <p:cTn id="531" dur="1" fill="hold">
                                          <p:stCondLst>
                                            <p:cond delay="0"/>
                                          </p:stCondLst>
                                        </p:cTn>
                                        <p:tgtEl>
                                          <p:spTgt spid="-1"/>
                                        </p:tgtEl>
                                        <p:attrNameLst>
                                          <p:attrName>style.visibility</p:attrName>
                                        </p:attrNameLst>
                                      </p:cBhvr>
                                      <p:to>
                                        <p:strVal val="visible"/>
                                      </p:to>
                                    </p:set>
                                    <p:animEffect filter="fade" transition="in">
                                      <p:cBhvr additive="repl">
                                        <p:cTn id="532" dur="500"/>
                                        <p:tgtEl>
                                          <p:spTgt spid="-1"/>
                                        </p:tgtEl>
                                      </p:cBhvr>
                                    </p:animEffect>
                                  </p:childTnLst>
                                </p:cTn>
                              </p:par>
                            </p:childTnLst>
                          </p:cTn>
                        </p:par>
                      </p:childTnLst>
                    </p:cTn>
                  </p:par>
                  <p:par>
                    <p:cTn id="533" fill="hold">
                      <p:stCondLst>
                        <p:cond delay="indefinite"/>
                      </p:stCondLst>
                      <p:childTnLst>
                        <p:par>
                          <p:cTn id="534" fill="hold">
                            <p:stCondLst>
                              <p:cond delay="0"/>
                            </p:stCondLst>
                            <p:childTnLst>
                              <p:par>
                                <p:cTn id="535" nodeType="clickEffect" fill="hold" presetClass="entr" presetID="10">
                                  <p:stCondLst>
                                    <p:cond delay="0"/>
                                  </p:stCondLst>
                                  <p:childTnLst>
                                    <p:set>
                                      <p:cBhvr>
                                        <p:cTn id="536" dur="1" fill="hold">
                                          <p:stCondLst>
                                            <p:cond delay="0"/>
                                          </p:stCondLst>
                                        </p:cTn>
                                        <p:tgtEl>
                                          <p:spTgt spid="-1"/>
                                        </p:tgtEl>
                                        <p:attrNameLst>
                                          <p:attrName>style.visibility</p:attrName>
                                        </p:attrNameLst>
                                      </p:cBhvr>
                                      <p:to>
                                        <p:strVal val="visible"/>
                                      </p:to>
                                    </p:set>
                                    <p:animEffect filter="fade" transition="in">
                                      <p:cBhvr additive="repl">
                                        <p:cTn id="537" dur="500"/>
                                        <p:tgtEl>
                                          <p:spTgt spid="-1"/>
                                        </p:tgtEl>
                                      </p:cBhvr>
                                    </p:animEffect>
                                  </p:childTnLst>
                                </p:cTn>
                              </p:par>
                            </p:childTnLst>
                          </p:cTn>
                        </p:par>
                      </p:childTnLst>
                    </p:cTn>
                  </p:par>
                  <p:par>
                    <p:cTn id="538" fill="hold">
                      <p:stCondLst>
                        <p:cond delay="indefinite"/>
                      </p:stCondLst>
                      <p:childTnLst>
                        <p:par>
                          <p:cTn id="539" fill="hold">
                            <p:stCondLst>
                              <p:cond delay="0"/>
                            </p:stCondLst>
                            <p:childTnLst>
                              <p:par>
                                <p:cTn id="540" nodeType="clickEffect" fill="hold" presetClass="entr" presetID="10">
                                  <p:stCondLst>
                                    <p:cond delay="0"/>
                                  </p:stCondLst>
                                  <p:childTnLst>
                                    <p:set>
                                      <p:cBhvr>
                                        <p:cTn id="541" dur="1" fill="hold">
                                          <p:stCondLst>
                                            <p:cond delay="0"/>
                                          </p:stCondLst>
                                        </p:cTn>
                                        <p:tgtEl>
                                          <p:spTgt spid="-1"/>
                                        </p:tgtEl>
                                        <p:attrNameLst>
                                          <p:attrName>style.visibility</p:attrName>
                                        </p:attrNameLst>
                                      </p:cBhvr>
                                      <p:to>
                                        <p:strVal val="visible"/>
                                      </p:to>
                                    </p:set>
                                    <p:animEffect filter="fade" transition="in">
                                      <p:cBhvr additive="repl">
                                        <p:cTn id="542"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3" name="Line 1"/>
          <p:cNvSpPr/>
          <p:nvPr/>
        </p:nvSpPr>
        <p:spPr>
          <a:xfrm>
            <a:off x="1742400" y="4272120"/>
            <a:ext cx="10560600" cy="51120"/>
          </a:xfrm>
          <a:prstGeom prst="line">
            <a:avLst/>
          </a:prstGeom>
          <a:ln w="9360">
            <a:solidFill>
              <a:srgbClr val="000000"/>
            </a:solidFill>
            <a:round/>
          </a:ln>
        </p:spPr>
      </p:sp>
      <p:sp>
        <p:nvSpPr>
          <p:cNvPr id="794" name="Line 2"/>
          <p:cNvSpPr/>
          <p:nvPr/>
        </p:nvSpPr>
        <p:spPr>
          <a:xfrm>
            <a:off x="1702440" y="3540960"/>
            <a:ext cx="10612800" cy="7560"/>
          </a:xfrm>
          <a:prstGeom prst="line">
            <a:avLst/>
          </a:prstGeom>
          <a:ln w="9360">
            <a:solidFill>
              <a:srgbClr val="000000"/>
            </a:solidFill>
            <a:round/>
          </a:ln>
        </p:spPr>
      </p:sp>
      <p:sp>
        <p:nvSpPr>
          <p:cNvPr id="795" name="Line 3"/>
          <p:cNvSpPr/>
          <p:nvPr/>
        </p:nvSpPr>
        <p:spPr>
          <a:xfrm>
            <a:off x="1722240" y="5717880"/>
            <a:ext cx="10593000" cy="53640"/>
          </a:xfrm>
          <a:prstGeom prst="line">
            <a:avLst/>
          </a:prstGeom>
          <a:ln w="9360">
            <a:solidFill>
              <a:srgbClr val="000000"/>
            </a:solidFill>
            <a:round/>
          </a:ln>
        </p:spPr>
      </p:sp>
      <p:sp>
        <p:nvSpPr>
          <p:cNvPr id="796" name="Line 4"/>
          <p:cNvSpPr/>
          <p:nvPr/>
        </p:nvSpPr>
        <p:spPr>
          <a:xfrm>
            <a:off x="1713960" y="5009040"/>
            <a:ext cx="10601280" cy="0"/>
          </a:xfrm>
          <a:prstGeom prst="line">
            <a:avLst/>
          </a:prstGeom>
          <a:ln w="9360">
            <a:solidFill>
              <a:srgbClr val="000000"/>
            </a:solidFill>
            <a:round/>
          </a:ln>
        </p:spPr>
      </p:sp>
      <p:sp>
        <p:nvSpPr>
          <p:cNvPr id="797" name="CustomShape 5"/>
          <p:cNvSpPr/>
          <p:nvPr/>
        </p:nvSpPr>
        <p:spPr>
          <a:xfrm>
            <a:off x="10918800" y="4317840"/>
            <a:ext cx="1373400" cy="707760"/>
          </a:xfrm>
          <a:prstGeom prst="rect">
            <a:avLst/>
          </a:prstGeom>
          <a:noFill/>
          <a:ln>
            <a:noFill/>
          </a:ln>
        </p:spPr>
        <p:txBody>
          <a:bodyPr lIns="182880" rIns="182880" tIns="0" bIns="0" anchor="ctr"/>
          <a:p>
            <a:pPr algn="ctr">
              <a:lnSpc>
                <a:spcPct val="90000"/>
              </a:lnSpc>
            </a:pPr>
            <a:r>
              <a:rPr b="1" i="1" lang="en-US" sz="1400">
                <a:solidFill>
                  <a:srgbClr val="89cbff"/>
                </a:solidFill>
                <a:latin typeface="Segoe UI"/>
              </a:rPr>
              <a:t>Prediction API</a:t>
            </a:r>
            <a:endParaRPr/>
          </a:p>
        </p:txBody>
      </p:sp>
      <p:sp>
        <p:nvSpPr>
          <p:cNvPr id="798" name="TextShape 6"/>
          <p:cNvSpPr txBox="1"/>
          <p:nvPr/>
        </p:nvSpPr>
        <p:spPr>
          <a:xfrm>
            <a:off x="274680" y="295200"/>
            <a:ext cx="11889360" cy="917280"/>
          </a:xfrm>
          <a:prstGeom prst="rect">
            <a:avLst/>
          </a:prstGeom>
        </p:spPr>
        <p:txBody>
          <a:bodyPr lIns="146160" rIns="146160" tIns="91440" bIns="91440"/>
          <a:p>
            <a:pPr>
              <a:lnSpc>
                <a:spcPct val="90000"/>
              </a:lnSpc>
            </a:pPr>
            <a:r>
              <a:rPr lang="en-US" sz="6000">
                <a:solidFill>
                  <a:srgbClr val="ffffff"/>
                </a:solidFill>
                <a:latin typeface="Segoe UI Light"/>
              </a:rPr>
              <a:t>Public Cloud Platforms</a:t>
            </a:r>
            <a:r>
              <a:rPr lang="en-US" sz="6000">
                <a:solidFill>
                  <a:srgbClr val="ffffff"/>
                </a:solidFill>
                <a:latin typeface="Segoe UI Light"/>
              </a:rPr>
              <a:t>
</a:t>
            </a:r>
            <a:r>
              <a:rPr lang="en-US" sz="3600">
                <a:solidFill>
                  <a:srgbClr val="ffffff"/>
                </a:solidFill>
                <a:latin typeface="Segoe UI Light"/>
              </a:rPr>
              <a:t>Google</a:t>
            </a:r>
            <a:endParaRPr/>
          </a:p>
        </p:txBody>
      </p:sp>
      <p:sp>
        <p:nvSpPr>
          <p:cNvPr id="799" name="CustomShape 7"/>
          <p:cNvSpPr/>
          <p:nvPr/>
        </p:nvSpPr>
        <p:spPr>
          <a:xfrm>
            <a:off x="1722600" y="2801880"/>
            <a:ext cx="10589760" cy="3699360"/>
          </a:xfrm>
          <a:prstGeom prst="rect">
            <a:avLst/>
          </a:prstGeom>
          <a:noFill/>
          <a:ln w="31680">
            <a:solidFill>
              <a:srgbClr val="000000"/>
            </a:solidFill>
            <a:round/>
            <a:tailEnd len="lg" type="stealth" w="lg"/>
          </a:ln>
        </p:spPr>
      </p:sp>
      <p:sp>
        <p:nvSpPr>
          <p:cNvPr id="800" name="CustomShape 8"/>
          <p:cNvSpPr/>
          <p:nvPr/>
        </p:nvSpPr>
        <p:spPr>
          <a:xfrm>
            <a:off x="425160" y="2875320"/>
            <a:ext cx="1276920" cy="577080"/>
          </a:xfrm>
          <a:prstGeom prst="rect">
            <a:avLst/>
          </a:prstGeom>
          <a:noFill/>
          <a:ln>
            <a:noFill/>
          </a:ln>
        </p:spPr>
        <p:txBody>
          <a:bodyPr lIns="90000" rIns="90000" tIns="45000" bIns="45000"/>
          <a:p>
            <a:pPr algn="r">
              <a:lnSpc>
                <a:spcPct val="100000"/>
              </a:lnSpc>
            </a:pPr>
            <a:r>
              <a:rPr b="1" lang="en-US" sz="1600">
                <a:solidFill>
                  <a:srgbClr val="ffffff"/>
                </a:solidFill>
                <a:latin typeface="Segoe UI"/>
              </a:rPr>
              <a:t>Microsoft</a:t>
            </a:r>
            <a:endParaRPr/>
          </a:p>
          <a:p>
            <a:pPr algn="r">
              <a:lnSpc>
                <a:spcPct val="100000"/>
              </a:lnSpc>
            </a:pPr>
            <a:r>
              <a:rPr b="1" lang="en-US" sz="1600">
                <a:solidFill>
                  <a:srgbClr val="ffffff"/>
                </a:solidFill>
                <a:latin typeface="Segoe UI"/>
              </a:rPr>
              <a:t>Azure</a:t>
            </a:r>
            <a:endParaRPr/>
          </a:p>
        </p:txBody>
      </p:sp>
      <p:sp>
        <p:nvSpPr>
          <p:cNvPr id="801" name="CustomShape 9"/>
          <p:cNvSpPr/>
          <p:nvPr/>
        </p:nvSpPr>
        <p:spPr>
          <a:xfrm>
            <a:off x="102240" y="3637440"/>
            <a:ext cx="1581480" cy="819720"/>
          </a:xfrm>
          <a:prstGeom prst="rect">
            <a:avLst/>
          </a:prstGeom>
          <a:noFill/>
          <a:ln>
            <a:noFill/>
          </a:ln>
        </p:spPr>
        <p:txBody>
          <a:bodyPr lIns="90000" rIns="90000" tIns="45000" bIns="45000"/>
          <a:p>
            <a:pPr algn="r">
              <a:lnSpc>
                <a:spcPct val="100000"/>
              </a:lnSpc>
            </a:pPr>
            <a:r>
              <a:rPr b="1" lang="en-US" sz="1600">
                <a:solidFill>
                  <a:srgbClr val="ffffff"/>
                </a:solidFill>
                <a:latin typeface="Segoe UI"/>
              </a:rPr>
              <a:t>Amazon </a:t>
            </a:r>
            <a:endParaRPr/>
          </a:p>
          <a:p>
            <a:pPr algn="r">
              <a:lnSpc>
                <a:spcPct val="100000"/>
              </a:lnSpc>
            </a:pPr>
            <a:r>
              <a:rPr b="1" lang="en-US" sz="1600">
                <a:solidFill>
                  <a:srgbClr val="ffffff"/>
                </a:solidFill>
                <a:latin typeface="Segoe UI"/>
              </a:rPr>
              <a:t>Web Services</a:t>
            </a:r>
            <a:endParaRPr/>
          </a:p>
        </p:txBody>
      </p:sp>
      <p:sp>
        <p:nvSpPr>
          <p:cNvPr id="802" name="CustomShape 10"/>
          <p:cNvSpPr/>
          <p:nvPr/>
        </p:nvSpPr>
        <p:spPr>
          <a:xfrm>
            <a:off x="257760" y="5181480"/>
            <a:ext cx="1424160" cy="333720"/>
          </a:xfrm>
          <a:prstGeom prst="rect">
            <a:avLst/>
          </a:prstGeom>
          <a:noFill/>
          <a:ln>
            <a:noFill/>
          </a:ln>
        </p:spPr>
        <p:txBody>
          <a:bodyPr lIns="90000" rIns="90000" tIns="45000" bIns="45000"/>
          <a:p>
            <a:pPr algn="r">
              <a:lnSpc>
                <a:spcPct val="100000"/>
              </a:lnSpc>
            </a:pPr>
            <a:r>
              <a:rPr b="1" lang="en-US" sz="1600">
                <a:solidFill>
                  <a:srgbClr val="ffffff"/>
                </a:solidFill>
                <a:latin typeface="Segoe UI"/>
              </a:rPr>
              <a:t>OpenStack</a:t>
            </a:r>
            <a:endParaRPr/>
          </a:p>
        </p:txBody>
      </p:sp>
      <p:sp>
        <p:nvSpPr>
          <p:cNvPr id="803" name="Line 11"/>
          <p:cNvSpPr/>
          <p:nvPr/>
        </p:nvSpPr>
        <p:spPr>
          <a:xfrm flipH="1">
            <a:off x="6271920" y="2778840"/>
            <a:ext cx="23760" cy="3731040"/>
          </a:xfrm>
          <a:prstGeom prst="line">
            <a:avLst/>
          </a:prstGeom>
          <a:ln w="25560">
            <a:solidFill>
              <a:srgbClr val="000000"/>
            </a:solidFill>
            <a:custDash>
              <a:ds d="71000" sp="71000"/>
            </a:custDash>
            <a:round/>
          </a:ln>
        </p:spPr>
      </p:sp>
      <p:sp>
        <p:nvSpPr>
          <p:cNvPr id="804" name="Line 12"/>
          <p:cNvSpPr/>
          <p:nvPr/>
        </p:nvSpPr>
        <p:spPr>
          <a:xfrm flipH="1">
            <a:off x="7819560" y="2778840"/>
            <a:ext cx="18000" cy="3737520"/>
          </a:xfrm>
          <a:prstGeom prst="line">
            <a:avLst/>
          </a:prstGeom>
          <a:ln w="25560">
            <a:solidFill>
              <a:srgbClr val="000000"/>
            </a:solidFill>
            <a:custDash>
              <a:ds d="71000" sp="71000"/>
            </a:custDash>
            <a:round/>
          </a:ln>
        </p:spPr>
      </p:sp>
      <p:sp>
        <p:nvSpPr>
          <p:cNvPr id="805" name="Line 13"/>
          <p:cNvSpPr/>
          <p:nvPr/>
        </p:nvSpPr>
        <p:spPr>
          <a:xfrm>
            <a:off x="3202200" y="2778840"/>
            <a:ext cx="5400" cy="3730680"/>
          </a:xfrm>
          <a:prstGeom prst="line">
            <a:avLst/>
          </a:prstGeom>
          <a:ln w="25560">
            <a:solidFill>
              <a:srgbClr val="000000"/>
            </a:solidFill>
            <a:custDash>
              <a:ds d="71000" sp="71000"/>
            </a:custDash>
            <a:round/>
          </a:ln>
        </p:spPr>
      </p:sp>
      <p:sp>
        <p:nvSpPr>
          <p:cNvPr id="806" name="Line 14"/>
          <p:cNvSpPr/>
          <p:nvPr/>
        </p:nvSpPr>
        <p:spPr>
          <a:xfrm>
            <a:off x="10895400" y="2771640"/>
            <a:ext cx="5400" cy="3731040"/>
          </a:xfrm>
          <a:prstGeom prst="line">
            <a:avLst/>
          </a:prstGeom>
          <a:ln w="25560">
            <a:solidFill>
              <a:srgbClr val="000000"/>
            </a:solidFill>
            <a:custDash>
              <a:ds d="71000" sp="71000"/>
            </a:custDash>
            <a:round/>
          </a:ln>
        </p:spPr>
      </p:sp>
      <p:sp>
        <p:nvSpPr>
          <p:cNvPr id="807" name="Line 15"/>
          <p:cNvSpPr/>
          <p:nvPr/>
        </p:nvSpPr>
        <p:spPr>
          <a:xfrm>
            <a:off x="9390960" y="1892160"/>
            <a:ext cx="5760" cy="4609440"/>
          </a:xfrm>
          <a:prstGeom prst="line">
            <a:avLst/>
          </a:prstGeom>
          <a:ln w="25560">
            <a:solidFill>
              <a:srgbClr val="ffffff"/>
            </a:solidFill>
            <a:round/>
          </a:ln>
        </p:spPr>
      </p:sp>
      <p:sp>
        <p:nvSpPr>
          <p:cNvPr id="808" name="Line 16"/>
          <p:cNvSpPr/>
          <p:nvPr/>
        </p:nvSpPr>
        <p:spPr>
          <a:xfrm>
            <a:off x="4753080" y="1868400"/>
            <a:ext cx="0" cy="4627800"/>
          </a:xfrm>
          <a:prstGeom prst="line">
            <a:avLst/>
          </a:prstGeom>
          <a:ln w="25560">
            <a:solidFill>
              <a:srgbClr val="ffffff"/>
            </a:solidFill>
            <a:round/>
          </a:ln>
        </p:spPr>
      </p:sp>
      <p:sp>
        <p:nvSpPr>
          <p:cNvPr id="809" name="CustomShape 17"/>
          <p:cNvSpPr/>
          <p:nvPr/>
        </p:nvSpPr>
        <p:spPr>
          <a:xfrm>
            <a:off x="37800" y="4348080"/>
            <a:ext cx="1641600" cy="819720"/>
          </a:xfrm>
          <a:prstGeom prst="rect">
            <a:avLst/>
          </a:prstGeom>
          <a:noFill/>
          <a:ln>
            <a:noFill/>
          </a:ln>
        </p:spPr>
        <p:txBody>
          <a:bodyPr lIns="90000" rIns="90000" tIns="45000" bIns="45000"/>
          <a:p>
            <a:pPr algn="r">
              <a:lnSpc>
                <a:spcPct val="100000"/>
              </a:lnSpc>
            </a:pPr>
            <a:r>
              <a:rPr b="1" lang="en-US" sz="1600">
                <a:solidFill>
                  <a:srgbClr val="89cbff"/>
                </a:solidFill>
                <a:latin typeface="Segoe UI"/>
              </a:rPr>
              <a:t>Google </a:t>
            </a:r>
            <a:endParaRPr/>
          </a:p>
          <a:p>
            <a:pPr algn="r">
              <a:lnSpc>
                <a:spcPct val="100000"/>
              </a:lnSpc>
            </a:pPr>
            <a:r>
              <a:rPr b="1" lang="en-US" sz="1600">
                <a:solidFill>
                  <a:srgbClr val="89cbff"/>
                </a:solidFill>
                <a:latin typeface="Segoe UI"/>
              </a:rPr>
              <a:t>Cloud Platform</a:t>
            </a:r>
            <a:endParaRPr/>
          </a:p>
        </p:txBody>
      </p:sp>
      <p:sp>
        <p:nvSpPr>
          <p:cNvPr id="810" name="CustomShape 18"/>
          <p:cNvSpPr/>
          <p:nvPr/>
        </p:nvSpPr>
        <p:spPr>
          <a:xfrm>
            <a:off x="1734120" y="356112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Elastic Compute Cloud (EC2)</a:t>
            </a:r>
            <a:endParaRPr/>
          </a:p>
        </p:txBody>
      </p:sp>
      <p:sp>
        <p:nvSpPr>
          <p:cNvPr id="811" name="CustomShape 19"/>
          <p:cNvSpPr/>
          <p:nvPr/>
        </p:nvSpPr>
        <p:spPr>
          <a:xfrm>
            <a:off x="1730520" y="284004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Virtual Machines</a:t>
            </a:r>
            <a:endParaRPr/>
          </a:p>
        </p:txBody>
      </p:sp>
      <p:sp>
        <p:nvSpPr>
          <p:cNvPr id="812" name="CustomShape 20"/>
          <p:cNvSpPr/>
          <p:nvPr/>
        </p:nvSpPr>
        <p:spPr>
          <a:xfrm>
            <a:off x="1730880" y="4278240"/>
            <a:ext cx="1468080" cy="707760"/>
          </a:xfrm>
          <a:prstGeom prst="rect">
            <a:avLst/>
          </a:prstGeom>
          <a:noFill/>
          <a:ln>
            <a:noFill/>
          </a:ln>
        </p:spPr>
        <p:txBody>
          <a:bodyPr lIns="182880" rIns="182880" tIns="0" bIns="0" anchor="ctr"/>
          <a:p>
            <a:pPr algn="ctr">
              <a:lnSpc>
                <a:spcPct val="90000"/>
              </a:lnSpc>
            </a:pPr>
            <a:r>
              <a:rPr b="1" i="1" lang="en-US" sz="1400">
                <a:solidFill>
                  <a:srgbClr val="89cbff"/>
                </a:solidFill>
                <a:latin typeface="Segoe UI"/>
              </a:rPr>
              <a:t>Compute Engine</a:t>
            </a:r>
            <a:endParaRPr/>
          </a:p>
        </p:txBody>
      </p:sp>
      <p:sp>
        <p:nvSpPr>
          <p:cNvPr id="813" name="CustomShape 21"/>
          <p:cNvSpPr/>
          <p:nvPr/>
        </p:nvSpPr>
        <p:spPr>
          <a:xfrm>
            <a:off x="3244680" y="356112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Elastic Beanstalk</a:t>
            </a:r>
            <a:endParaRPr/>
          </a:p>
        </p:txBody>
      </p:sp>
      <p:sp>
        <p:nvSpPr>
          <p:cNvPr id="814" name="CustomShape 22"/>
          <p:cNvSpPr/>
          <p:nvPr/>
        </p:nvSpPr>
        <p:spPr>
          <a:xfrm>
            <a:off x="3241080" y="284004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Web Sites, Cloud Services</a:t>
            </a:r>
            <a:endParaRPr/>
          </a:p>
        </p:txBody>
      </p:sp>
      <p:sp>
        <p:nvSpPr>
          <p:cNvPr id="815" name="CustomShape 23"/>
          <p:cNvSpPr/>
          <p:nvPr/>
        </p:nvSpPr>
        <p:spPr>
          <a:xfrm>
            <a:off x="3241800" y="4278240"/>
            <a:ext cx="1468080" cy="707760"/>
          </a:xfrm>
          <a:prstGeom prst="rect">
            <a:avLst/>
          </a:prstGeom>
          <a:noFill/>
          <a:ln>
            <a:noFill/>
          </a:ln>
        </p:spPr>
        <p:txBody>
          <a:bodyPr lIns="182880" rIns="182880" tIns="0" bIns="0" anchor="ctr"/>
          <a:p>
            <a:pPr algn="ctr">
              <a:lnSpc>
                <a:spcPct val="90000"/>
              </a:lnSpc>
            </a:pPr>
            <a:r>
              <a:rPr b="1" i="1" lang="en-US" sz="1400">
                <a:solidFill>
                  <a:srgbClr val="89cbff"/>
                </a:solidFill>
                <a:latin typeface="Segoe UI"/>
              </a:rPr>
              <a:t>App     Engine</a:t>
            </a:r>
            <a:endParaRPr/>
          </a:p>
        </p:txBody>
      </p:sp>
      <p:sp>
        <p:nvSpPr>
          <p:cNvPr id="816" name="CustomShape 24"/>
          <p:cNvSpPr/>
          <p:nvPr/>
        </p:nvSpPr>
        <p:spPr>
          <a:xfrm>
            <a:off x="4774680" y="358380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Simple Storage Service (S3)</a:t>
            </a:r>
            <a:endParaRPr/>
          </a:p>
        </p:txBody>
      </p:sp>
      <p:sp>
        <p:nvSpPr>
          <p:cNvPr id="817" name="CustomShape 25"/>
          <p:cNvSpPr/>
          <p:nvPr/>
        </p:nvSpPr>
        <p:spPr>
          <a:xfrm>
            <a:off x="4774680" y="283860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Blobs</a:t>
            </a:r>
            <a:endParaRPr/>
          </a:p>
        </p:txBody>
      </p:sp>
      <p:sp>
        <p:nvSpPr>
          <p:cNvPr id="818" name="CustomShape 26"/>
          <p:cNvSpPr/>
          <p:nvPr/>
        </p:nvSpPr>
        <p:spPr>
          <a:xfrm>
            <a:off x="4771800" y="4300920"/>
            <a:ext cx="1468080" cy="707760"/>
          </a:xfrm>
          <a:prstGeom prst="rect">
            <a:avLst/>
          </a:prstGeom>
          <a:noFill/>
          <a:ln>
            <a:noFill/>
          </a:ln>
        </p:spPr>
        <p:txBody>
          <a:bodyPr lIns="182880" rIns="182880" tIns="0" bIns="0" anchor="ctr"/>
          <a:p>
            <a:pPr algn="ctr">
              <a:lnSpc>
                <a:spcPct val="90000"/>
              </a:lnSpc>
            </a:pPr>
            <a:r>
              <a:rPr b="1" i="1" lang="en-US" sz="1400">
                <a:solidFill>
                  <a:srgbClr val="89cbff"/>
                </a:solidFill>
                <a:latin typeface="Segoe UI"/>
              </a:rPr>
              <a:t>Cloud Storage</a:t>
            </a:r>
            <a:endParaRPr/>
          </a:p>
        </p:txBody>
      </p:sp>
      <p:sp>
        <p:nvSpPr>
          <p:cNvPr id="819" name="CustomShape 27"/>
          <p:cNvSpPr/>
          <p:nvPr/>
        </p:nvSpPr>
        <p:spPr>
          <a:xfrm>
            <a:off x="6298560" y="3583800"/>
            <a:ext cx="151452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Relational Database Service (RDS)</a:t>
            </a:r>
            <a:endParaRPr/>
          </a:p>
        </p:txBody>
      </p:sp>
      <p:sp>
        <p:nvSpPr>
          <p:cNvPr id="820" name="CustomShape 28"/>
          <p:cNvSpPr/>
          <p:nvPr/>
        </p:nvSpPr>
        <p:spPr>
          <a:xfrm>
            <a:off x="6298560" y="2838600"/>
            <a:ext cx="152352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SQL  Database</a:t>
            </a:r>
            <a:endParaRPr/>
          </a:p>
        </p:txBody>
      </p:sp>
      <p:sp>
        <p:nvSpPr>
          <p:cNvPr id="821" name="CustomShape 29"/>
          <p:cNvSpPr/>
          <p:nvPr/>
        </p:nvSpPr>
        <p:spPr>
          <a:xfrm>
            <a:off x="6295680" y="4300920"/>
            <a:ext cx="1523520" cy="707760"/>
          </a:xfrm>
          <a:prstGeom prst="rect">
            <a:avLst/>
          </a:prstGeom>
          <a:noFill/>
          <a:ln>
            <a:noFill/>
          </a:ln>
        </p:spPr>
        <p:txBody>
          <a:bodyPr lIns="182880" rIns="182880" tIns="0" bIns="0" anchor="ctr"/>
          <a:p>
            <a:pPr algn="ctr">
              <a:lnSpc>
                <a:spcPct val="90000"/>
              </a:lnSpc>
            </a:pPr>
            <a:r>
              <a:rPr b="1" i="1" lang="en-US" sz="1400">
                <a:solidFill>
                  <a:srgbClr val="89cbff"/>
                </a:solidFill>
                <a:latin typeface="Segoe UI"/>
              </a:rPr>
              <a:t>Cloud        SQL</a:t>
            </a:r>
            <a:endParaRPr/>
          </a:p>
        </p:txBody>
      </p:sp>
      <p:sp>
        <p:nvSpPr>
          <p:cNvPr id="822" name="CustomShape 30"/>
          <p:cNvSpPr/>
          <p:nvPr/>
        </p:nvSpPr>
        <p:spPr>
          <a:xfrm>
            <a:off x="7824960" y="3605400"/>
            <a:ext cx="157464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DynamoDB</a:t>
            </a:r>
            <a:endParaRPr/>
          </a:p>
        </p:txBody>
      </p:sp>
      <p:sp>
        <p:nvSpPr>
          <p:cNvPr id="823" name="CustomShape 31"/>
          <p:cNvSpPr/>
          <p:nvPr/>
        </p:nvSpPr>
        <p:spPr>
          <a:xfrm>
            <a:off x="7821720" y="4291200"/>
            <a:ext cx="1574640" cy="707760"/>
          </a:xfrm>
          <a:prstGeom prst="rect">
            <a:avLst/>
          </a:prstGeom>
          <a:noFill/>
          <a:ln>
            <a:noFill/>
          </a:ln>
        </p:spPr>
        <p:txBody>
          <a:bodyPr lIns="182880" rIns="182880" tIns="0" bIns="0" anchor="ctr"/>
          <a:p>
            <a:pPr algn="ctr">
              <a:lnSpc>
                <a:spcPct val="90000"/>
              </a:lnSpc>
            </a:pPr>
            <a:r>
              <a:rPr b="1" i="1" lang="en-US" sz="1400">
                <a:solidFill>
                  <a:srgbClr val="89cbff"/>
                </a:solidFill>
                <a:latin typeface="Segoe UI"/>
              </a:rPr>
              <a:t>Cloud Datastore</a:t>
            </a:r>
            <a:endParaRPr/>
          </a:p>
        </p:txBody>
      </p:sp>
      <p:sp>
        <p:nvSpPr>
          <p:cNvPr id="824" name="CustomShape 32"/>
          <p:cNvSpPr/>
          <p:nvPr/>
        </p:nvSpPr>
        <p:spPr>
          <a:xfrm>
            <a:off x="9422640" y="2825640"/>
            <a:ext cx="145800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Azure Active Directory</a:t>
            </a:r>
            <a:endParaRPr/>
          </a:p>
        </p:txBody>
      </p:sp>
      <p:sp>
        <p:nvSpPr>
          <p:cNvPr id="825" name="CustomShape 33"/>
          <p:cNvSpPr/>
          <p:nvPr/>
        </p:nvSpPr>
        <p:spPr>
          <a:xfrm>
            <a:off x="10928160" y="3615120"/>
            <a:ext cx="1387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Amazon ML</a:t>
            </a:r>
            <a:endParaRPr/>
          </a:p>
        </p:txBody>
      </p:sp>
      <p:sp>
        <p:nvSpPr>
          <p:cNvPr id="826" name="CustomShape 34"/>
          <p:cNvSpPr/>
          <p:nvPr/>
        </p:nvSpPr>
        <p:spPr>
          <a:xfrm>
            <a:off x="10928160" y="2825640"/>
            <a:ext cx="1387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Azure ML</a:t>
            </a:r>
            <a:endParaRPr/>
          </a:p>
        </p:txBody>
      </p:sp>
      <p:sp>
        <p:nvSpPr>
          <p:cNvPr id="827" name="CustomShape 35"/>
          <p:cNvSpPr/>
          <p:nvPr/>
        </p:nvSpPr>
        <p:spPr>
          <a:xfrm>
            <a:off x="1722600" y="2423880"/>
            <a:ext cx="147960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IaaS</a:t>
            </a:r>
            <a:endParaRPr/>
          </a:p>
        </p:txBody>
      </p:sp>
      <p:sp>
        <p:nvSpPr>
          <p:cNvPr id="828" name="CustomShape 36"/>
          <p:cNvSpPr/>
          <p:nvPr/>
        </p:nvSpPr>
        <p:spPr>
          <a:xfrm>
            <a:off x="3202200" y="2414520"/>
            <a:ext cx="154476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PaaS</a:t>
            </a:r>
            <a:endParaRPr/>
          </a:p>
        </p:txBody>
      </p:sp>
      <p:sp>
        <p:nvSpPr>
          <p:cNvPr id="829" name="CustomShape 37"/>
          <p:cNvSpPr/>
          <p:nvPr/>
        </p:nvSpPr>
        <p:spPr>
          <a:xfrm>
            <a:off x="6279480" y="2414520"/>
            <a:ext cx="155052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Relational </a:t>
            </a:r>
            <a:endParaRPr/>
          </a:p>
        </p:txBody>
      </p:sp>
      <p:sp>
        <p:nvSpPr>
          <p:cNvPr id="830" name="CustomShape 38"/>
          <p:cNvSpPr/>
          <p:nvPr/>
        </p:nvSpPr>
        <p:spPr>
          <a:xfrm>
            <a:off x="7830360" y="2414520"/>
            <a:ext cx="156888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NoSQL</a:t>
            </a:r>
            <a:endParaRPr/>
          </a:p>
        </p:txBody>
      </p:sp>
      <p:sp>
        <p:nvSpPr>
          <p:cNvPr id="831" name="CustomShape 39"/>
          <p:cNvSpPr/>
          <p:nvPr/>
        </p:nvSpPr>
        <p:spPr>
          <a:xfrm>
            <a:off x="9399600" y="2394360"/>
            <a:ext cx="149544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Identity</a:t>
            </a:r>
            <a:endParaRPr/>
          </a:p>
        </p:txBody>
      </p:sp>
      <p:sp>
        <p:nvSpPr>
          <p:cNvPr id="832" name="CustomShape 40"/>
          <p:cNvSpPr/>
          <p:nvPr/>
        </p:nvSpPr>
        <p:spPr>
          <a:xfrm>
            <a:off x="4777920" y="2421000"/>
            <a:ext cx="149400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Blobs</a:t>
            </a:r>
            <a:endParaRPr/>
          </a:p>
        </p:txBody>
      </p:sp>
      <p:sp>
        <p:nvSpPr>
          <p:cNvPr id="833" name="CustomShape 41"/>
          <p:cNvSpPr/>
          <p:nvPr/>
        </p:nvSpPr>
        <p:spPr>
          <a:xfrm>
            <a:off x="60480" y="5808240"/>
            <a:ext cx="1641600" cy="819720"/>
          </a:xfrm>
          <a:prstGeom prst="rect">
            <a:avLst/>
          </a:prstGeom>
          <a:noFill/>
          <a:ln>
            <a:noFill/>
          </a:ln>
        </p:spPr>
        <p:txBody>
          <a:bodyPr lIns="90000" rIns="90000" tIns="45000" bIns="45000"/>
          <a:p>
            <a:pPr algn="r">
              <a:lnSpc>
                <a:spcPct val="100000"/>
              </a:lnSpc>
            </a:pPr>
            <a:r>
              <a:rPr b="1" lang="en-US" sz="1600">
                <a:solidFill>
                  <a:srgbClr val="ffffff"/>
                </a:solidFill>
                <a:latin typeface="Segoe UI"/>
              </a:rPr>
              <a:t>Salesforce.com Force.com</a:t>
            </a:r>
            <a:endParaRPr/>
          </a:p>
        </p:txBody>
      </p:sp>
      <p:sp>
        <p:nvSpPr>
          <p:cNvPr id="834" name="CustomShape 42"/>
          <p:cNvSpPr/>
          <p:nvPr/>
        </p:nvSpPr>
        <p:spPr>
          <a:xfrm>
            <a:off x="1734120" y="1815480"/>
            <a:ext cx="2988360" cy="338760"/>
          </a:xfrm>
          <a:prstGeom prst="rect">
            <a:avLst/>
          </a:prstGeom>
          <a:noFill/>
          <a:ln>
            <a:noFill/>
          </a:ln>
        </p:spPr>
        <p:txBody>
          <a:bodyPr lIns="90000" rIns="90000" tIns="45000" bIns="45000"/>
          <a:p>
            <a:pPr algn="ctr">
              <a:lnSpc>
                <a:spcPct val="100000"/>
              </a:lnSpc>
            </a:pPr>
            <a:r>
              <a:rPr b="1" lang="en-US" sz="1629">
                <a:solidFill>
                  <a:srgbClr val="ffffff"/>
                </a:solidFill>
                <a:latin typeface="Segoe UI"/>
              </a:rPr>
              <a:t>Compute</a:t>
            </a:r>
            <a:endParaRPr/>
          </a:p>
        </p:txBody>
      </p:sp>
      <p:sp>
        <p:nvSpPr>
          <p:cNvPr id="835" name="CustomShape 43"/>
          <p:cNvSpPr/>
          <p:nvPr/>
        </p:nvSpPr>
        <p:spPr>
          <a:xfrm>
            <a:off x="4747320" y="1836000"/>
            <a:ext cx="4651920" cy="338760"/>
          </a:xfrm>
          <a:prstGeom prst="rect">
            <a:avLst/>
          </a:prstGeom>
          <a:noFill/>
          <a:ln>
            <a:noFill/>
          </a:ln>
        </p:spPr>
        <p:txBody>
          <a:bodyPr lIns="90000" rIns="90000" tIns="45000" bIns="45000"/>
          <a:p>
            <a:pPr algn="ctr">
              <a:lnSpc>
                <a:spcPct val="100000"/>
              </a:lnSpc>
            </a:pPr>
            <a:r>
              <a:rPr b="1" lang="en-US" sz="1629">
                <a:solidFill>
                  <a:srgbClr val="ffffff"/>
                </a:solidFill>
                <a:latin typeface="Segoe UI"/>
              </a:rPr>
              <a:t>Data</a:t>
            </a:r>
            <a:endParaRPr/>
          </a:p>
        </p:txBody>
      </p:sp>
      <p:sp>
        <p:nvSpPr>
          <p:cNvPr id="836" name="CustomShape 44"/>
          <p:cNvSpPr/>
          <p:nvPr/>
        </p:nvSpPr>
        <p:spPr>
          <a:xfrm>
            <a:off x="9396720" y="1851480"/>
            <a:ext cx="2915280" cy="338760"/>
          </a:xfrm>
          <a:prstGeom prst="rect">
            <a:avLst/>
          </a:prstGeom>
          <a:noFill/>
          <a:ln>
            <a:noFill/>
          </a:ln>
        </p:spPr>
        <p:txBody>
          <a:bodyPr lIns="90000" rIns="90000" tIns="45000" bIns="45000"/>
          <a:p>
            <a:pPr algn="ctr">
              <a:lnSpc>
                <a:spcPct val="100000"/>
              </a:lnSpc>
            </a:pPr>
            <a:r>
              <a:rPr b="1" lang="en-US" sz="1629">
                <a:solidFill>
                  <a:srgbClr val="ffffff"/>
                </a:solidFill>
                <a:latin typeface="Segoe UI"/>
              </a:rPr>
              <a:t>Others</a:t>
            </a:r>
            <a:endParaRPr/>
          </a:p>
        </p:txBody>
      </p:sp>
      <p:sp>
        <p:nvSpPr>
          <p:cNvPr id="837" name="CustomShape 45"/>
          <p:cNvSpPr/>
          <p:nvPr/>
        </p:nvSpPr>
        <p:spPr>
          <a:xfrm>
            <a:off x="10927080" y="2174760"/>
            <a:ext cx="1385280" cy="57708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Machine</a:t>
            </a:r>
            <a:endParaRPr/>
          </a:p>
          <a:p>
            <a:pPr algn="ctr">
              <a:lnSpc>
                <a:spcPct val="100000"/>
              </a:lnSpc>
            </a:pPr>
            <a:r>
              <a:rPr b="1" i="1" lang="en-US" sz="1600">
                <a:solidFill>
                  <a:srgbClr val="ffffff"/>
                </a:solidFill>
                <a:latin typeface="Segoe UI"/>
              </a:rPr>
              <a:t>Learning</a:t>
            </a:r>
            <a:endParaRPr/>
          </a:p>
        </p:txBody>
      </p:sp>
      <p:sp>
        <p:nvSpPr>
          <p:cNvPr id="838" name="CustomShape 46"/>
          <p:cNvSpPr/>
          <p:nvPr/>
        </p:nvSpPr>
        <p:spPr>
          <a:xfrm>
            <a:off x="7824960" y="2838600"/>
            <a:ext cx="1574640" cy="71280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DocumentDB, Tables</a:t>
            </a:r>
            <a:endParaRPr/>
          </a:p>
        </p:txBody>
      </p:sp>
    </p:spTree>
  </p:cSld>
  <p:timing>
    <p:tnLst>
      <p:par>
        <p:cTn id="543" dur="indefinite" restart="never" nodeType="tmRoot">
          <p:childTnLst>
            <p:seq>
              <p:cTn id="544" dur="indefinite" nodeType="mainSeq">
                <p:childTnLst>
                  <p:par>
                    <p:cTn id="545" fill="hold">
                      <p:stCondLst>
                        <p:cond delay="indefinite"/>
                      </p:stCondLst>
                      <p:childTnLst>
                        <p:par>
                          <p:cTn id="546" fill="hold">
                            <p:stCondLst>
                              <p:cond delay="0"/>
                            </p:stCondLst>
                            <p:childTnLst>
                              <p:par>
                                <p:cTn id="547" nodeType="clickEffect" fill="hold" presetClass="entr" presetID="10">
                                  <p:stCondLst>
                                    <p:cond delay="0"/>
                                  </p:stCondLst>
                                  <p:childTnLst>
                                    <p:set>
                                      <p:cBhvr>
                                        <p:cTn id="548" dur="1" fill="hold">
                                          <p:stCondLst>
                                            <p:cond delay="0"/>
                                          </p:stCondLst>
                                        </p:cTn>
                                        <p:tgtEl>
                                          <p:spTgt spid="812"/>
                                        </p:tgtEl>
                                        <p:attrNameLst>
                                          <p:attrName>style.visibility</p:attrName>
                                        </p:attrNameLst>
                                      </p:cBhvr>
                                      <p:to>
                                        <p:strVal val="visible"/>
                                      </p:to>
                                    </p:set>
                                    <p:animEffect filter="fade" transition="in">
                                      <p:cBhvr additive="repl">
                                        <p:cTn id="549" dur="500"/>
                                        <p:tgtEl>
                                          <p:spTgt spid="812"/>
                                        </p:tgtEl>
                                      </p:cBhvr>
                                    </p:animEffect>
                                  </p:childTnLst>
                                </p:cTn>
                              </p:par>
                            </p:childTnLst>
                          </p:cTn>
                        </p:par>
                      </p:childTnLst>
                    </p:cTn>
                  </p:par>
                  <p:par>
                    <p:cTn id="550" fill="hold">
                      <p:stCondLst>
                        <p:cond delay="indefinite"/>
                      </p:stCondLst>
                      <p:childTnLst>
                        <p:par>
                          <p:cTn id="551" fill="hold">
                            <p:stCondLst>
                              <p:cond delay="0"/>
                            </p:stCondLst>
                            <p:childTnLst>
                              <p:par>
                                <p:cTn id="552" nodeType="clickEffect" fill="hold" presetClass="entr" presetID="10">
                                  <p:stCondLst>
                                    <p:cond delay="0"/>
                                  </p:stCondLst>
                                  <p:childTnLst>
                                    <p:set>
                                      <p:cBhvr>
                                        <p:cTn id="553" dur="1" fill="hold">
                                          <p:stCondLst>
                                            <p:cond delay="0"/>
                                          </p:stCondLst>
                                        </p:cTn>
                                        <p:tgtEl>
                                          <p:spTgt spid="815"/>
                                        </p:tgtEl>
                                        <p:attrNameLst>
                                          <p:attrName>style.visibility</p:attrName>
                                        </p:attrNameLst>
                                      </p:cBhvr>
                                      <p:to>
                                        <p:strVal val="visible"/>
                                      </p:to>
                                    </p:set>
                                    <p:animEffect filter="fade" transition="in">
                                      <p:cBhvr additive="repl">
                                        <p:cTn id="554" dur="500"/>
                                        <p:tgtEl>
                                          <p:spTgt spid="815"/>
                                        </p:tgtEl>
                                      </p:cBhvr>
                                    </p:animEffect>
                                  </p:childTnLst>
                                </p:cTn>
                              </p:par>
                            </p:childTnLst>
                          </p:cTn>
                        </p:par>
                      </p:childTnLst>
                    </p:cTn>
                  </p:par>
                  <p:par>
                    <p:cTn id="555" fill="hold">
                      <p:stCondLst>
                        <p:cond delay="indefinite"/>
                      </p:stCondLst>
                      <p:childTnLst>
                        <p:par>
                          <p:cTn id="556" fill="hold">
                            <p:stCondLst>
                              <p:cond delay="0"/>
                            </p:stCondLst>
                            <p:childTnLst>
                              <p:par>
                                <p:cTn id="557" nodeType="clickEffect" fill="hold" presetClass="entr" presetID="10">
                                  <p:stCondLst>
                                    <p:cond delay="0"/>
                                  </p:stCondLst>
                                  <p:childTnLst>
                                    <p:set>
                                      <p:cBhvr>
                                        <p:cTn id="558" dur="1" fill="hold">
                                          <p:stCondLst>
                                            <p:cond delay="0"/>
                                          </p:stCondLst>
                                        </p:cTn>
                                        <p:tgtEl>
                                          <p:spTgt spid="818"/>
                                        </p:tgtEl>
                                        <p:attrNameLst>
                                          <p:attrName>style.visibility</p:attrName>
                                        </p:attrNameLst>
                                      </p:cBhvr>
                                      <p:to>
                                        <p:strVal val="visible"/>
                                      </p:to>
                                    </p:set>
                                    <p:animEffect filter="fade" transition="in">
                                      <p:cBhvr additive="repl">
                                        <p:cTn id="559" dur="500"/>
                                        <p:tgtEl>
                                          <p:spTgt spid="818"/>
                                        </p:tgtEl>
                                      </p:cBhvr>
                                    </p:animEffect>
                                  </p:childTnLst>
                                </p:cTn>
                              </p:par>
                            </p:childTnLst>
                          </p:cTn>
                        </p:par>
                      </p:childTnLst>
                    </p:cTn>
                  </p:par>
                  <p:par>
                    <p:cTn id="560" fill="hold">
                      <p:stCondLst>
                        <p:cond delay="indefinite"/>
                      </p:stCondLst>
                      <p:childTnLst>
                        <p:par>
                          <p:cTn id="561" fill="hold">
                            <p:stCondLst>
                              <p:cond delay="0"/>
                            </p:stCondLst>
                            <p:childTnLst>
                              <p:par>
                                <p:cTn id="562" nodeType="clickEffect" fill="hold" presetClass="entr" presetID="10">
                                  <p:stCondLst>
                                    <p:cond delay="0"/>
                                  </p:stCondLst>
                                  <p:childTnLst>
                                    <p:set>
                                      <p:cBhvr>
                                        <p:cTn id="563" dur="1" fill="hold">
                                          <p:stCondLst>
                                            <p:cond delay="0"/>
                                          </p:stCondLst>
                                        </p:cTn>
                                        <p:tgtEl>
                                          <p:spTgt spid="821"/>
                                        </p:tgtEl>
                                        <p:attrNameLst>
                                          <p:attrName>style.visibility</p:attrName>
                                        </p:attrNameLst>
                                      </p:cBhvr>
                                      <p:to>
                                        <p:strVal val="visible"/>
                                      </p:to>
                                    </p:set>
                                    <p:animEffect filter="fade" transition="in">
                                      <p:cBhvr additive="repl">
                                        <p:cTn id="564" dur="500"/>
                                        <p:tgtEl>
                                          <p:spTgt spid="821"/>
                                        </p:tgtEl>
                                      </p:cBhvr>
                                    </p:animEffect>
                                  </p:childTnLst>
                                </p:cTn>
                              </p:par>
                            </p:childTnLst>
                          </p:cTn>
                        </p:par>
                      </p:childTnLst>
                    </p:cTn>
                  </p:par>
                  <p:par>
                    <p:cTn id="565" fill="hold">
                      <p:stCondLst>
                        <p:cond delay="indefinite"/>
                      </p:stCondLst>
                      <p:childTnLst>
                        <p:par>
                          <p:cTn id="566" fill="hold">
                            <p:stCondLst>
                              <p:cond delay="0"/>
                            </p:stCondLst>
                            <p:childTnLst>
                              <p:par>
                                <p:cTn id="567" nodeType="clickEffect" fill="hold" presetClass="entr" presetID="10">
                                  <p:stCondLst>
                                    <p:cond delay="0"/>
                                  </p:stCondLst>
                                  <p:childTnLst>
                                    <p:set>
                                      <p:cBhvr>
                                        <p:cTn id="568" dur="1" fill="hold">
                                          <p:stCondLst>
                                            <p:cond delay="0"/>
                                          </p:stCondLst>
                                        </p:cTn>
                                        <p:tgtEl>
                                          <p:spTgt spid="823"/>
                                        </p:tgtEl>
                                        <p:attrNameLst>
                                          <p:attrName>style.visibility</p:attrName>
                                        </p:attrNameLst>
                                      </p:cBhvr>
                                      <p:to>
                                        <p:strVal val="visible"/>
                                      </p:to>
                                    </p:set>
                                    <p:animEffect filter="fade" transition="in">
                                      <p:cBhvr additive="repl">
                                        <p:cTn id="569" dur="500"/>
                                        <p:tgtEl>
                                          <p:spTgt spid="823"/>
                                        </p:tgtEl>
                                      </p:cBhvr>
                                    </p:animEffect>
                                  </p:childTnLst>
                                </p:cTn>
                              </p:par>
                            </p:childTnLst>
                          </p:cTn>
                        </p:par>
                      </p:childTnLst>
                    </p:cTn>
                  </p:par>
                  <p:par>
                    <p:cTn id="570" fill="hold">
                      <p:stCondLst>
                        <p:cond delay="indefinite"/>
                      </p:stCondLst>
                      <p:childTnLst>
                        <p:par>
                          <p:cTn id="571" fill="hold">
                            <p:stCondLst>
                              <p:cond delay="0"/>
                            </p:stCondLst>
                            <p:childTnLst>
                              <p:par>
                                <p:cTn id="572" nodeType="clickEffect" fill="hold" presetClass="entr" presetID="10">
                                  <p:stCondLst>
                                    <p:cond delay="0"/>
                                  </p:stCondLst>
                                  <p:childTnLst>
                                    <p:set>
                                      <p:cBhvr>
                                        <p:cTn id="573" dur="1" fill="hold">
                                          <p:stCondLst>
                                            <p:cond delay="0"/>
                                          </p:stCondLst>
                                        </p:cTn>
                                        <p:tgtEl>
                                          <p:spTgt spid="797"/>
                                        </p:tgtEl>
                                        <p:attrNameLst>
                                          <p:attrName>style.visibility</p:attrName>
                                        </p:attrNameLst>
                                      </p:cBhvr>
                                      <p:to>
                                        <p:strVal val="visible"/>
                                      </p:to>
                                    </p:set>
                                    <p:animEffect filter="fade" transition="in">
                                      <p:cBhvr additive="repl">
                                        <p:cTn id="574" dur="500"/>
                                        <p:tgtEl>
                                          <p:spTgt spid="7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9" name="TextShape 1"/>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Google</a:t>
            </a:r>
            <a:r>
              <a:rPr lang="en-US" sz="4800">
                <a:solidFill>
                  <a:srgbClr val="ffffff"/>
                </a:solidFill>
                <a:latin typeface="Segoe UI Light"/>
              </a:rPr>
              <a:t>
</a:t>
            </a:r>
            <a:r>
              <a:rPr lang="en-US" sz="3200">
                <a:solidFill>
                  <a:srgbClr val="ffffff"/>
                </a:solidFill>
                <a:latin typeface="Segoe UI Light"/>
              </a:rPr>
              <a:t>An assessment</a:t>
            </a:r>
            <a:endParaRPr/>
          </a:p>
        </p:txBody>
      </p:sp>
      <p:sp>
        <p:nvSpPr>
          <p:cNvPr id="840" name="CustomShape 2"/>
          <p:cNvSpPr/>
          <p:nvPr/>
        </p:nvSpPr>
        <p:spPr>
          <a:xfrm>
            <a:off x="467280" y="2137320"/>
            <a:ext cx="11423880" cy="3645720"/>
          </a:xfrm>
          <a:prstGeom prst="rect">
            <a:avLst/>
          </a:prstGeom>
          <a:solidFill>
            <a:srgbClr val="000000"/>
          </a:solidFill>
          <a:ln>
            <a:noFill/>
          </a:ln>
        </p:spPr>
      </p:sp>
      <p:sp>
        <p:nvSpPr>
          <p:cNvPr id="841" name="CustomShape 3"/>
          <p:cNvSpPr/>
          <p:nvPr/>
        </p:nvSpPr>
        <p:spPr>
          <a:xfrm>
            <a:off x="666000" y="2314440"/>
            <a:ext cx="3497040" cy="854640"/>
          </a:xfrm>
          <a:prstGeom prst="rect">
            <a:avLst/>
          </a:prstGeom>
          <a:solidFill>
            <a:srgbClr val="5104a7"/>
          </a:solidFill>
          <a:ln>
            <a:noFill/>
          </a:ln>
        </p:spPr>
        <p:txBody>
          <a:bodyPr lIns="186480" rIns="90000" tIns="45000" bIns="45000" anchor="ctr"/>
          <a:p>
            <a:pPr>
              <a:lnSpc>
                <a:spcPct val="90000"/>
              </a:lnSpc>
            </a:pPr>
            <a:r>
              <a:rPr b="1" lang="en-US" sz="2040">
                <a:solidFill>
                  <a:srgbClr val="ffffff"/>
                </a:solidFill>
                <a:latin typeface="Calibri"/>
              </a:rPr>
              <a:t>Google began with App Engine</a:t>
            </a:r>
            <a:endParaRPr/>
          </a:p>
        </p:txBody>
      </p:sp>
      <p:sp>
        <p:nvSpPr>
          <p:cNvPr id="842" name="CustomShape 4"/>
          <p:cNvSpPr/>
          <p:nvPr/>
        </p:nvSpPr>
        <p:spPr>
          <a:xfrm>
            <a:off x="788760" y="3247200"/>
            <a:ext cx="2875320" cy="1378440"/>
          </a:xfrm>
          <a:prstGeom prst="rect">
            <a:avLst/>
          </a:prstGeom>
          <a:noFill/>
          <a:ln>
            <a:noFill/>
          </a:ln>
        </p:spPr>
        <p:txBody>
          <a:bodyPr lIns="90000" rIns="90000" tIns="45000" bIns="45000"/>
          <a:p>
            <a:pPr>
              <a:lnSpc>
                <a:spcPct val="100000"/>
              </a:lnSpc>
            </a:pPr>
            <a:r>
              <a:rPr lang="en-US" sz="1840">
                <a:solidFill>
                  <a:srgbClr val="ffffff"/>
                </a:solidFill>
                <a:latin typeface="Segoe UI"/>
              </a:rPr>
              <a:t>Like Microsoft, Google initially bet that the market wanted PaaS</a:t>
            </a:r>
            <a:endParaRPr/>
          </a:p>
          <a:p>
            <a:pPr>
              <a:lnSpc>
                <a:spcPct val="100000"/>
              </a:lnSpc>
            </a:pPr>
            <a:endParaRPr/>
          </a:p>
          <a:p>
            <a:pPr>
              <a:lnSpc>
                <a:spcPct val="100000"/>
              </a:lnSpc>
            </a:pPr>
            <a:r>
              <a:rPr lang="en-US" sz="1840">
                <a:solidFill>
                  <a:srgbClr val="ffffff"/>
                </a:solidFill>
                <a:latin typeface="Segoe UI"/>
              </a:rPr>
              <a:t>Their IaaS offering is relatively new</a:t>
            </a:r>
            <a:endParaRPr/>
          </a:p>
          <a:p>
            <a:pPr>
              <a:lnSpc>
                <a:spcPct val="100000"/>
              </a:lnSpc>
            </a:pPr>
            <a:endParaRPr/>
          </a:p>
        </p:txBody>
      </p:sp>
      <p:sp>
        <p:nvSpPr>
          <p:cNvPr id="843" name="CustomShape 5"/>
          <p:cNvSpPr/>
          <p:nvPr/>
        </p:nvSpPr>
        <p:spPr>
          <a:xfrm>
            <a:off x="4436280" y="2314440"/>
            <a:ext cx="3497040" cy="854640"/>
          </a:xfrm>
          <a:prstGeom prst="rect">
            <a:avLst/>
          </a:prstGeom>
          <a:solidFill>
            <a:srgbClr val="e77f00"/>
          </a:solidFill>
          <a:ln w="9360">
            <a:solidFill>
              <a:srgbClr val="ff8c00"/>
            </a:solidFill>
            <a:round/>
            <a:tailEnd len="lg" type="stealth" w="lg"/>
          </a:ln>
        </p:spPr>
        <p:txBody>
          <a:bodyPr lIns="186480" rIns="90000" tIns="45000" bIns="45000" anchor="ctr"/>
          <a:p>
            <a:pPr>
              <a:lnSpc>
                <a:spcPct val="90000"/>
              </a:lnSpc>
            </a:pPr>
            <a:r>
              <a:rPr b="1" lang="en-US" sz="2040">
                <a:solidFill>
                  <a:srgbClr val="ffffff"/>
                </a:solidFill>
                <a:latin typeface="Calibri"/>
              </a:rPr>
              <a:t>Google appears serious about cloud platforms (finally)</a:t>
            </a:r>
            <a:endParaRPr/>
          </a:p>
        </p:txBody>
      </p:sp>
      <p:sp>
        <p:nvSpPr>
          <p:cNvPr id="844" name="CustomShape 6"/>
          <p:cNvSpPr/>
          <p:nvPr/>
        </p:nvSpPr>
        <p:spPr>
          <a:xfrm>
            <a:off x="4508640" y="3247200"/>
            <a:ext cx="2875320" cy="1378440"/>
          </a:xfrm>
          <a:prstGeom prst="rect">
            <a:avLst/>
          </a:prstGeom>
          <a:noFill/>
          <a:ln>
            <a:noFill/>
          </a:ln>
        </p:spPr>
        <p:txBody>
          <a:bodyPr lIns="90000" rIns="90000" tIns="45000" bIns="45000"/>
          <a:p>
            <a:pPr>
              <a:lnSpc>
                <a:spcPct val="100000"/>
              </a:lnSpc>
            </a:pPr>
            <a:r>
              <a:rPr lang="en-US" sz="1840">
                <a:solidFill>
                  <a:srgbClr val="ffffff"/>
                </a:solidFill>
                <a:latin typeface="Segoe UI"/>
              </a:rPr>
              <a:t>They’ve announced support for Windows Server in Compute Engine</a:t>
            </a:r>
            <a:endParaRPr/>
          </a:p>
          <a:p>
            <a:pPr>
              <a:lnSpc>
                <a:spcPct val="100000"/>
              </a:lnSpc>
            </a:pPr>
            <a:endParaRPr/>
          </a:p>
          <a:p>
            <a:pPr>
              <a:lnSpc>
                <a:spcPct val="100000"/>
              </a:lnSpc>
            </a:pPr>
            <a:r>
              <a:rPr lang="en-US" sz="1840">
                <a:solidFill>
                  <a:srgbClr val="ffffff"/>
                </a:solidFill>
                <a:latin typeface="Segoe UI"/>
              </a:rPr>
              <a:t>Initially for Windows Server 2008 R2; now includes Windows Server 2012 R2</a:t>
            </a:r>
            <a:endParaRPr/>
          </a:p>
          <a:p>
            <a:pPr>
              <a:lnSpc>
                <a:spcPct val="100000"/>
              </a:lnSpc>
            </a:pPr>
            <a:endParaRPr/>
          </a:p>
          <a:p>
            <a:pPr>
              <a:lnSpc>
                <a:spcPct val="100000"/>
              </a:lnSpc>
            </a:pPr>
            <a:endParaRPr/>
          </a:p>
        </p:txBody>
      </p:sp>
      <p:sp>
        <p:nvSpPr>
          <p:cNvPr id="845" name="CustomShape 7"/>
          <p:cNvSpPr/>
          <p:nvPr/>
        </p:nvSpPr>
        <p:spPr>
          <a:xfrm>
            <a:off x="8229240" y="2314440"/>
            <a:ext cx="3497040" cy="854640"/>
          </a:xfrm>
          <a:prstGeom prst="rect">
            <a:avLst/>
          </a:prstGeom>
          <a:solidFill>
            <a:srgbClr val="a3008f"/>
          </a:solidFill>
          <a:ln>
            <a:noFill/>
          </a:ln>
        </p:spPr>
        <p:txBody>
          <a:bodyPr lIns="186480" rIns="90000" tIns="45000" bIns="45000" anchor="ctr"/>
          <a:p>
            <a:pPr>
              <a:lnSpc>
                <a:spcPct val="90000"/>
              </a:lnSpc>
            </a:pPr>
            <a:r>
              <a:rPr b="1" lang="en-US" sz="2040">
                <a:solidFill>
                  <a:srgbClr val="ffffff"/>
                </a:solidFill>
                <a:latin typeface="Calibri"/>
              </a:rPr>
              <a:t>Expect them to be a price leader</a:t>
            </a:r>
            <a:endParaRPr/>
          </a:p>
        </p:txBody>
      </p:sp>
      <p:sp>
        <p:nvSpPr>
          <p:cNvPr id="846" name="CustomShape 8"/>
          <p:cNvSpPr/>
          <p:nvPr/>
        </p:nvSpPr>
        <p:spPr>
          <a:xfrm>
            <a:off x="8229240" y="3247200"/>
            <a:ext cx="3497040" cy="1378440"/>
          </a:xfrm>
          <a:prstGeom prst="rect">
            <a:avLst/>
          </a:prstGeom>
          <a:noFill/>
          <a:ln>
            <a:noFill/>
          </a:ln>
        </p:spPr>
        <p:txBody>
          <a:bodyPr lIns="90000" rIns="90000" tIns="45000" bIns="45000"/>
          <a:p>
            <a:pPr>
              <a:lnSpc>
                <a:spcPct val="100000"/>
              </a:lnSpc>
            </a:pPr>
            <a:r>
              <a:rPr lang="en-US" sz="1840">
                <a:solidFill>
                  <a:srgbClr val="ffffff"/>
                </a:solidFill>
                <a:latin typeface="Segoe UI"/>
              </a:rPr>
              <a:t>They’ve said that cloud platform prices should follow Moore’s Law</a:t>
            </a:r>
            <a:endParaRPr/>
          </a:p>
          <a:p>
            <a:pPr>
              <a:lnSpc>
                <a:spcPct val="100000"/>
              </a:lnSpc>
            </a:pPr>
            <a:endParaRPr/>
          </a:p>
          <a:p>
            <a:pPr>
              <a:lnSpc>
                <a:spcPct val="100000"/>
              </a:lnSpc>
            </a:pPr>
            <a:r>
              <a:rPr lang="en-US" sz="1840">
                <a:solidFill>
                  <a:srgbClr val="ffffff"/>
                </a:solidFill>
                <a:latin typeface="Segoe UI"/>
              </a:rPr>
              <a:t>They’ve innovated with pricing, e.g., reservation-like pricing once consumption hits a certain amount</a:t>
            </a:r>
            <a:endParaRPr/>
          </a:p>
        </p:txBody>
      </p:sp>
    </p:spTree>
  </p:cSld>
  <p:transition>
    <p:fade/>
  </p:transition>
  <p:timing>
    <p:tnLst>
      <p:par>
        <p:cTn id="575" dur="indefinite" restart="never" nodeType="tmRoot">
          <p:childTnLst>
            <p:seq>
              <p:cTn id="576" dur="indefinite" nodeType="mainSeq">
                <p:childTnLst>
                  <p:par>
                    <p:cTn id="577" fill="hold">
                      <p:stCondLst>
                        <p:cond delay="indefinite"/>
                      </p:stCondLst>
                      <p:childTnLst>
                        <p:par>
                          <p:cTn id="578" fill="hold">
                            <p:stCondLst>
                              <p:cond delay="0"/>
                            </p:stCondLst>
                            <p:childTnLst>
                              <p:par>
                                <p:cTn id="579" nodeType="clickEffect" fill="hold" presetClass="entr" presetID="10">
                                  <p:stCondLst>
                                    <p:cond delay="0"/>
                                  </p:stCondLst>
                                  <p:childTnLst>
                                    <p:set>
                                      <p:cBhvr>
                                        <p:cTn id="580" dur="1" fill="hold">
                                          <p:stCondLst>
                                            <p:cond delay="0"/>
                                          </p:stCondLst>
                                        </p:cTn>
                                        <p:tgtEl>
                                          <p:spTgt spid="-1"/>
                                        </p:tgtEl>
                                        <p:attrNameLst>
                                          <p:attrName>style.visibility</p:attrName>
                                        </p:attrNameLst>
                                      </p:cBhvr>
                                      <p:to>
                                        <p:strVal val="visible"/>
                                      </p:to>
                                    </p:set>
                                    <p:animEffect filter="fade" transition="in">
                                      <p:cBhvr additive="repl">
                                        <p:cTn id="581" dur="500"/>
                                        <p:tgtEl>
                                          <p:spTgt spid="-1"/>
                                        </p:tgtEl>
                                      </p:cBhvr>
                                    </p:animEffect>
                                  </p:childTnLst>
                                </p:cTn>
                              </p:par>
                            </p:childTnLst>
                          </p:cTn>
                        </p:par>
                      </p:childTnLst>
                    </p:cTn>
                  </p:par>
                  <p:par>
                    <p:cTn id="582" fill="hold">
                      <p:stCondLst>
                        <p:cond delay="indefinite"/>
                      </p:stCondLst>
                      <p:childTnLst>
                        <p:par>
                          <p:cTn id="583" fill="hold">
                            <p:stCondLst>
                              <p:cond delay="0"/>
                            </p:stCondLst>
                            <p:childTnLst>
                              <p:par>
                                <p:cTn id="584" nodeType="clickEffect" fill="hold" presetClass="entr" presetID="10">
                                  <p:stCondLst>
                                    <p:cond delay="0"/>
                                  </p:stCondLst>
                                  <p:childTnLst>
                                    <p:set>
                                      <p:cBhvr>
                                        <p:cTn id="585" dur="1" fill="hold">
                                          <p:stCondLst>
                                            <p:cond delay="0"/>
                                          </p:stCondLst>
                                        </p:cTn>
                                        <p:tgtEl>
                                          <p:spTgt spid="-1"/>
                                        </p:tgtEl>
                                        <p:attrNameLst>
                                          <p:attrName>style.visibility</p:attrName>
                                        </p:attrNameLst>
                                      </p:cBhvr>
                                      <p:to>
                                        <p:strVal val="visible"/>
                                      </p:to>
                                    </p:set>
                                    <p:animEffect filter="fade" transition="in">
                                      <p:cBhvr additive="repl">
                                        <p:cTn id="586" dur="500"/>
                                        <p:tgtEl>
                                          <p:spTgt spid="-1"/>
                                        </p:tgtEl>
                                      </p:cBhvr>
                                    </p:animEffect>
                                  </p:childTnLst>
                                </p:cTn>
                              </p:par>
                            </p:childTnLst>
                          </p:cTn>
                        </p:par>
                      </p:childTnLst>
                    </p:cTn>
                  </p:par>
                  <p:par>
                    <p:cTn id="587" fill="hold">
                      <p:stCondLst>
                        <p:cond delay="indefinite"/>
                      </p:stCondLst>
                      <p:childTnLst>
                        <p:par>
                          <p:cTn id="588" fill="hold">
                            <p:stCondLst>
                              <p:cond delay="0"/>
                            </p:stCondLst>
                            <p:childTnLst>
                              <p:par>
                                <p:cTn id="589" nodeType="clickEffect" fill="hold" presetClass="entr" presetID="10">
                                  <p:stCondLst>
                                    <p:cond delay="0"/>
                                  </p:stCondLst>
                                  <p:childTnLst>
                                    <p:set>
                                      <p:cBhvr>
                                        <p:cTn id="590" dur="1" fill="hold">
                                          <p:stCondLst>
                                            <p:cond delay="0"/>
                                          </p:stCondLst>
                                        </p:cTn>
                                        <p:tgtEl>
                                          <p:spTgt spid="-1"/>
                                        </p:tgtEl>
                                        <p:attrNameLst>
                                          <p:attrName>style.visibility</p:attrName>
                                        </p:attrNameLst>
                                      </p:cBhvr>
                                      <p:to>
                                        <p:strVal val="visible"/>
                                      </p:to>
                                    </p:set>
                                    <p:animEffect filter="fade" transition="in">
                                      <p:cBhvr additive="repl">
                                        <p:cTn id="591"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7" name="Line 1"/>
          <p:cNvSpPr/>
          <p:nvPr/>
        </p:nvSpPr>
        <p:spPr>
          <a:xfrm>
            <a:off x="1742400" y="4272120"/>
            <a:ext cx="10560600" cy="51120"/>
          </a:xfrm>
          <a:prstGeom prst="line">
            <a:avLst/>
          </a:prstGeom>
          <a:ln w="9360">
            <a:solidFill>
              <a:srgbClr val="000000"/>
            </a:solidFill>
            <a:round/>
          </a:ln>
        </p:spPr>
      </p:sp>
      <p:sp>
        <p:nvSpPr>
          <p:cNvPr id="848" name="Line 2"/>
          <p:cNvSpPr/>
          <p:nvPr/>
        </p:nvSpPr>
        <p:spPr>
          <a:xfrm>
            <a:off x="1702440" y="3540960"/>
            <a:ext cx="10612800" cy="7560"/>
          </a:xfrm>
          <a:prstGeom prst="line">
            <a:avLst/>
          </a:prstGeom>
          <a:ln w="9360">
            <a:solidFill>
              <a:srgbClr val="000000"/>
            </a:solidFill>
            <a:round/>
          </a:ln>
        </p:spPr>
      </p:sp>
      <p:sp>
        <p:nvSpPr>
          <p:cNvPr id="849" name="Line 3"/>
          <p:cNvSpPr/>
          <p:nvPr/>
        </p:nvSpPr>
        <p:spPr>
          <a:xfrm>
            <a:off x="1722240" y="5717880"/>
            <a:ext cx="10593000" cy="53640"/>
          </a:xfrm>
          <a:prstGeom prst="line">
            <a:avLst/>
          </a:prstGeom>
          <a:ln w="9360">
            <a:solidFill>
              <a:srgbClr val="000000"/>
            </a:solidFill>
            <a:round/>
          </a:ln>
        </p:spPr>
      </p:sp>
      <p:sp>
        <p:nvSpPr>
          <p:cNvPr id="850" name="Line 4"/>
          <p:cNvSpPr/>
          <p:nvPr/>
        </p:nvSpPr>
        <p:spPr>
          <a:xfrm>
            <a:off x="1713960" y="5009040"/>
            <a:ext cx="10601280" cy="0"/>
          </a:xfrm>
          <a:prstGeom prst="line">
            <a:avLst/>
          </a:prstGeom>
          <a:ln w="9360">
            <a:solidFill>
              <a:srgbClr val="000000"/>
            </a:solidFill>
            <a:round/>
          </a:ln>
        </p:spPr>
      </p:sp>
      <p:sp>
        <p:nvSpPr>
          <p:cNvPr id="851" name="CustomShape 5"/>
          <p:cNvSpPr/>
          <p:nvPr/>
        </p:nvSpPr>
        <p:spPr>
          <a:xfrm>
            <a:off x="10918800" y="4317840"/>
            <a:ext cx="137340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Prediction API</a:t>
            </a:r>
            <a:endParaRPr/>
          </a:p>
        </p:txBody>
      </p:sp>
      <p:sp>
        <p:nvSpPr>
          <p:cNvPr id="852" name="TextShape 6"/>
          <p:cNvSpPr txBox="1"/>
          <p:nvPr/>
        </p:nvSpPr>
        <p:spPr>
          <a:xfrm>
            <a:off x="274680" y="295200"/>
            <a:ext cx="11889360" cy="917280"/>
          </a:xfrm>
          <a:prstGeom prst="rect">
            <a:avLst/>
          </a:prstGeom>
        </p:spPr>
        <p:txBody>
          <a:bodyPr lIns="146160" rIns="146160" tIns="91440" bIns="91440"/>
          <a:p>
            <a:pPr>
              <a:lnSpc>
                <a:spcPct val="90000"/>
              </a:lnSpc>
            </a:pPr>
            <a:r>
              <a:rPr lang="en-US" sz="6000">
                <a:solidFill>
                  <a:srgbClr val="ffffff"/>
                </a:solidFill>
                <a:latin typeface="Segoe UI Light"/>
              </a:rPr>
              <a:t>Public Cloud Platforms</a:t>
            </a:r>
            <a:r>
              <a:rPr lang="en-US" sz="4800">
                <a:solidFill>
                  <a:srgbClr val="ffffff"/>
                </a:solidFill>
                <a:latin typeface="Segoe UI Light"/>
              </a:rPr>
              <a:t>
</a:t>
            </a:r>
            <a:r>
              <a:rPr lang="en-US" sz="3600">
                <a:solidFill>
                  <a:srgbClr val="ffffff"/>
                </a:solidFill>
                <a:latin typeface="Segoe UI Light"/>
              </a:rPr>
              <a:t>OpenStack</a:t>
            </a:r>
            <a:endParaRPr/>
          </a:p>
        </p:txBody>
      </p:sp>
      <p:sp>
        <p:nvSpPr>
          <p:cNvPr id="853" name="CustomShape 7"/>
          <p:cNvSpPr/>
          <p:nvPr/>
        </p:nvSpPr>
        <p:spPr>
          <a:xfrm>
            <a:off x="1722600" y="2801880"/>
            <a:ext cx="10589760" cy="3699360"/>
          </a:xfrm>
          <a:prstGeom prst="rect">
            <a:avLst/>
          </a:prstGeom>
          <a:noFill/>
          <a:ln w="31680">
            <a:solidFill>
              <a:srgbClr val="000000"/>
            </a:solidFill>
            <a:round/>
            <a:tailEnd len="lg" type="stealth" w="lg"/>
          </a:ln>
        </p:spPr>
      </p:sp>
      <p:sp>
        <p:nvSpPr>
          <p:cNvPr id="854" name="CustomShape 8"/>
          <p:cNvSpPr/>
          <p:nvPr/>
        </p:nvSpPr>
        <p:spPr>
          <a:xfrm>
            <a:off x="425160" y="2875320"/>
            <a:ext cx="1276920" cy="577080"/>
          </a:xfrm>
          <a:prstGeom prst="rect">
            <a:avLst/>
          </a:prstGeom>
          <a:noFill/>
          <a:ln>
            <a:noFill/>
          </a:ln>
        </p:spPr>
        <p:txBody>
          <a:bodyPr lIns="90000" rIns="90000" tIns="45000" bIns="45000"/>
          <a:p>
            <a:pPr algn="r">
              <a:lnSpc>
                <a:spcPct val="100000"/>
              </a:lnSpc>
            </a:pPr>
            <a:r>
              <a:rPr b="1" lang="en-US" sz="1600">
                <a:solidFill>
                  <a:srgbClr val="ffffff"/>
                </a:solidFill>
                <a:latin typeface="Segoe UI"/>
              </a:rPr>
              <a:t>Microsoft</a:t>
            </a:r>
            <a:endParaRPr/>
          </a:p>
          <a:p>
            <a:pPr algn="r">
              <a:lnSpc>
                <a:spcPct val="100000"/>
              </a:lnSpc>
            </a:pPr>
            <a:r>
              <a:rPr b="1" lang="en-US" sz="1600">
                <a:solidFill>
                  <a:srgbClr val="ffffff"/>
                </a:solidFill>
                <a:latin typeface="Segoe UI"/>
              </a:rPr>
              <a:t>Azure</a:t>
            </a:r>
            <a:endParaRPr/>
          </a:p>
        </p:txBody>
      </p:sp>
      <p:sp>
        <p:nvSpPr>
          <p:cNvPr id="855" name="CustomShape 9"/>
          <p:cNvSpPr/>
          <p:nvPr/>
        </p:nvSpPr>
        <p:spPr>
          <a:xfrm>
            <a:off x="102240" y="3637440"/>
            <a:ext cx="1581480" cy="819720"/>
          </a:xfrm>
          <a:prstGeom prst="rect">
            <a:avLst/>
          </a:prstGeom>
          <a:noFill/>
          <a:ln>
            <a:noFill/>
          </a:ln>
        </p:spPr>
        <p:txBody>
          <a:bodyPr lIns="90000" rIns="90000" tIns="45000" bIns="45000"/>
          <a:p>
            <a:pPr algn="r">
              <a:lnSpc>
                <a:spcPct val="100000"/>
              </a:lnSpc>
            </a:pPr>
            <a:r>
              <a:rPr b="1" lang="en-US" sz="1600">
                <a:solidFill>
                  <a:srgbClr val="ffffff"/>
                </a:solidFill>
                <a:latin typeface="Segoe UI"/>
              </a:rPr>
              <a:t>Amazon </a:t>
            </a:r>
            <a:endParaRPr/>
          </a:p>
          <a:p>
            <a:pPr algn="r">
              <a:lnSpc>
                <a:spcPct val="100000"/>
              </a:lnSpc>
            </a:pPr>
            <a:r>
              <a:rPr b="1" lang="en-US" sz="1600">
                <a:solidFill>
                  <a:srgbClr val="ffffff"/>
                </a:solidFill>
                <a:latin typeface="Segoe UI"/>
              </a:rPr>
              <a:t>Web Services</a:t>
            </a:r>
            <a:endParaRPr/>
          </a:p>
        </p:txBody>
      </p:sp>
      <p:sp>
        <p:nvSpPr>
          <p:cNvPr id="856" name="CustomShape 10"/>
          <p:cNvSpPr/>
          <p:nvPr/>
        </p:nvSpPr>
        <p:spPr>
          <a:xfrm>
            <a:off x="257760" y="5181480"/>
            <a:ext cx="1424160" cy="333720"/>
          </a:xfrm>
          <a:prstGeom prst="rect">
            <a:avLst/>
          </a:prstGeom>
          <a:noFill/>
          <a:ln>
            <a:noFill/>
          </a:ln>
        </p:spPr>
        <p:txBody>
          <a:bodyPr lIns="90000" rIns="90000" tIns="45000" bIns="45000"/>
          <a:p>
            <a:pPr algn="r">
              <a:lnSpc>
                <a:spcPct val="100000"/>
              </a:lnSpc>
            </a:pPr>
            <a:r>
              <a:rPr b="1" lang="en-US" sz="1600">
                <a:solidFill>
                  <a:srgbClr val="89cbff"/>
                </a:solidFill>
                <a:latin typeface="Segoe UI"/>
              </a:rPr>
              <a:t>OpenStack</a:t>
            </a:r>
            <a:endParaRPr/>
          </a:p>
        </p:txBody>
      </p:sp>
      <p:sp>
        <p:nvSpPr>
          <p:cNvPr id="857" name="Line 11"/>
          <p:cNvSpPr/>
          <p:nvPr/>
        </p:nvSpPr>
        <p:spPr>
          <a:xfrm flipH="1">
            <a:off x="6271920" y="2778840"/>
            <a:ext cx="23760" cy="3731040"/>
          </a:xfrm>
          <a:prstGeom prst="line">
            <a:avLst/>
          </a:prstGeom>
          <a:ln w="25560">
            <a:solidFill>
              <a:srgbClr val="000000"/>
            </a:solidFill>
            <a:custDash>
              <a:ds d="71000" sp="71000"/>
            </a:custDash>
            <a:round/>
          </a:ln>
        </p:spPr>
      </p:sp>
      <p:sp>
        <p:nvSpPr>
          <p:cNvPr id="858" name="Line 12"/>
          <p:cNvSpPr/>
          <p:nvPr/>
        </p:nvSpPr>
        <p:spPr>
          <a:xfrm flipH="1">
            <a:off x="7819560" y="2778840"/>
            <a:ext cx="18000" cy="3737520"/>
          </a:xfrm>
          <a:prstGeom prst="line">
            <a:avLst/>
          </a:prstGeom>
          <a:ln w="25560">
            <a:solidFill>
              <a:srgbClr val="000000"/>
            </a:solidFill>
            <a:custDash>
              <a:ds d="71000" sp="71000"/>
            </a:custDash>
            <a:round/>
          </a:ln>
        </p:spPr>
      </p:sp>
      <p:sp>
        <p:nvSpPr>
          <p:cNvPr id="859" name="Line 13"/>
          <p:cNvSpPr/>
          <p:nvPr/>
        </p:nvSpPr>
        <p:spPr>
          <a:xfrm>
            <a:off x="3202200" y="2778840"/>
            <a:ext cx="5400" cy="3730680"/>
          </a:xfrm>
          <a:prstGeom prst="line">
            <a:avLst/>
          </a:prstGeom>
          <a:ln w="25560">
            <a:solidFill>
              <a:srgbClr val="000000"/>
            </a:solidFill>
            <a:custDash>
              <a:ds d="71000" sp="71000"/>
            </a:custDash>
            <a:round/>
          </a:ln>
        </p:spPr>
      </p:sp>
      <p:sp>
        <p:nvSpPr>
          <p:cNvPr id="860" name="Line 14"/>
          <p:cNvSpPr/>
          <p:nvPr/>
        </p:nvSpPr>
        <p:spPr>
          <a:xfrm>
            <a:off x="10895400" y="2771640"/>
            <a:ext cx="5400" cy="3731040"/>
          </a:xfrm>
          <a:prstGeom prst="line">
            <a:avLst/>
          </a:prstGeom>
          <a:ln w="25560">
            <a:solidFill>
              <a:srgbClr val="000000"/>
            </a:solidFill>
            <a:custDash>
              <a:ds d="71000" sp="71000"/>
            </a:custDash>
            <a:round/>
          </a:ln>
        </p:spPr>
      </p:sp>
      <p:sp>
        <p:nvSpPr>
          <p:cNvPr id="861" name="Line 15"/>
          <p:cNvSpPr/>
          <p:nvPr/>
        </p:nvSpPr>
        <p:spPr>
          <a:xfrm>
            <a:off x="9390960" y="1892160"/>
            <a:ext cx="5760" cy="4609440"/>
          </a:xfrm>
          <a:prstGeom prst="line">
            <a:avLst/>
          </a:prstGeom>
          <a:ln w="25560">
            <a:solidFill>
              <a:srgbClr val="ffffff"/>
            </a:solidFill>
            <a:round/>
          </a:ln>
        </p:spPr>
      </p:sp>
      <p:sp>
        <p:nvSpPr>
          <p:cNvPr id="862" name="Line 16"/>
          <p:cNvSpPr/>
          <p:nvPr/>
        </p:nvSpPr>
        <p:spPr>
          <a:xfrm>
            <a:off x="4753080" y="1868400"/>
            <a:ext cx="0" cy="4627800"/>
          </a:xfrm>
          <a:prstGeom prst="line">
            <a:avLst/>
          </a:prstGeom>
          <a:ln w="25560">
            <a:solidFill>
              <a:srgbClr val="ffffff"/>
            </a:solidFill>
            <a:round/>
          </a:ln>
        </p:spPr>
      </p:sp>
      <p:sp>
        <p:nvSpPr>
          <p:cNvPr id="863" name="CustomShape 17"/>
          <p:cNvSpPr/>
          <p:nvPr/>
        </p:nvSpPr>
        <p:spPr>
          <a:xfrm>
            <a:off x="37800" y="4348080"/>
            <a:ext cx="1641600" cy="819720"/>
          </a:xfrm>
          <a:prstGeom prst="rect">
            <a:avLst/>
          </a:prstGeom>
          <a:noFill/>
          <a:ln>
            <a:noFill/>
          </a:ln>
        </p:spPr>
        <p:txBody>
          <a:bodyPr lIns="90000" rIns="90000" tIns="45000" bIns="45000"/>
          <a:p>
            <a:pPr algn="r">
              <a:lnSpc>
                <a:spcPct val="100000"/>
              </a:lnSpc>
            </a:pPr>
            <a:r>
              <a:rPr b="1" lang="en-US" sz="1600">
                <a:solidFill>
                  <a:srgbClr val="ffffff"/>
                </a:solidFill>
                <a:latin typeface="Segoe UI"/>
              </a:rPr>
              <a:t>Google </a:t>
            </a:r>
            <a:endParaRPr/>
          </a:p>
          <a:p>
            <a:pPr algn="r">
              <a:lnSpc>
                <a:spcPct val="100000"/>
              </a:lnSpc>
            </a:pPr>
            <a:r>
              <a:rPr b="1" lang="en-US" sz="1600">
                <a:solidFill>
                  <a:srgbClr val="ffffff"/>
                </a:solidFill>
                <a:latin typeface="Segoe UI"/>
              </a:rPr>
              <a:t>Cloud Platform</a:t>
            </a:r>
            <a:endParaRPr/>
          </a:p>
        </p:txBody>
      </p:sp>
      <p:sp>
        <p:nvSpPr>
          <p:cNvPr id="864" name="CustomShape 18"/>
          <p:cNvSpPr/>
          <p:nvPr/>
        </p:nvSpPr>
        <p:spPr>
          <a:xfrm>
            <a:off x="1734120" y="356112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Elastic Compute Cloud (EC2)</a:t>
            </a:r>
            <a:endParaRPr/>
          </a:p>
        </p:txBody>
      </p:sp>
      <p:sp>
        <p:nvSpPr>
          <p:cNvPr id="865" name="CustomShape 19"/>
          <p:cNvSpPr/>
          <p:nvPr/>
        </p:nvSpPr>
        <p:spPr>
          <a:xfrm>
            <a:off x="1730520" y="284004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Virtual Machines</a:t>
            </a:r>
            <a:endParaRPr/>
          </a:p>
        </p:txBody>
      </p:sp>
      <p:sp>
        <p:nvSpPr>
          <p:cNvPr id="866" name="CustomShape 20"/>
          <p:cNvSpPr/>
          <p:nvPr/>
        </p:nvSpPr>
        <p:spPr>
          <a:xfrm>
            <a:off x="1733040" y="5003280"/>
            <a:ext cx="1468080" cy="707760"/>
          </a:xfrm>
          <a:prstGeom prst="rect">
            <a:avLst/>
          </a:prstGeom>
          <a:noFill/>
          <a:ln>
            <a:noFill/>
          </a:ln>
        </p:spPr>
        <p:txBody>
          <a:bodyPr lIns="182880" rIns="182880" tIns="0" bIns="0" anchor="ctr"/>
          <a:p>
            <a:pPr algn="ctr">
              <a:lnSpc>
                <a:spcPct val="90000"/>
              </a:lnSpc>
            </a:pPr>
            <a:r>
              <a:rPr b="1" i="1" lang="en-US" sz="1400">
                <a:solidFill>
                  <a:srgbClr val="89cbff"/>
                </a:solidFill>
                <a:latin typeface="Segoe UI"/>
              </a:rPr>
              <a:t>Compute</a:t>
            </a:r>
            <a:endParaRPr/>
          </a:p>
        </p:txBody>
      </p:sp>
      <p:sp>
        <p:nvSpPr>
          <p:cNvPr id="867" name="CustomShape 21"/>
          <p:cNvSpPr/>
          <p:nvPr/>
        </p:nvSpPr>
        <p:spPr>
          <a:xfrm>
            <a:off x="1730880" y="427824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Compute Engine</a:t>
            </a:r>
            <a:endParaRPr/>
          </a:p>
        </p:txBody>
      </p:sp>
      <p:sp>
        <p:nvSpPr>
          <p:cNvPr id="868" name="CustomShape 22"/>
          <p:cNvSpPr/>
          <p:nvPr/>
        </p:nvSpPr>
        <p:spPr>
          <a:xfrm>
            <a:off x="3244680" y="356112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Elastic Beanstalk</a:t>
            </a:r>
            <a:endParaRPr/>
          </a:p>
        </p:txBody>
      </p:sp>
      <p:sp>
        <p:nvSpPr>
          <p:cNvPr id="869" name="CustomShape 23"/>
          <p:cNvSpPr/>
          <p:nvPr/>
        </p:nvSpPr>
        <p:spPr>
          <a:xfrm>
            <a:off x="3241080" y="284004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Web Sites, Cloud Services</a:t>
            </a:r>
            <a:endParaRPr/>
          </a:p>
        </p:txBody>
      </p:sp>
      <p:sp>
        <p:nvSpPr>
          <p:cNvPr id="870" name="CustomShape 24"/>
          <p:cNvSpPr/>
          <p:nvPr/>
        </p:nvSpPr>
        <p:spPr>
          <a:xfrm>
            <a:off x="3241800" y="427824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App    Engine</a:t>
            </a:r>
            <a:endParaRPr/>
          </a:p>
        </p:txBody>
      </p:sp>
      <p:sp>
        <p:nvSpPr>
          <p:cNvPr id="871" name="CustomShape 25"/>
          <p:cNvSpPr/>
          <p:nvPr/>
        </p:nvSpPr>
        <p:spPr>
          <a:xfrm>
            <a:off x="4774680" y="358380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Simple Storage Service (S3)</a:t>
            </a:r>
            <a:endParaRPr/>
          </a:p>
        </p:txBody>
      </p:sp>
      <p:sp>
        <p:nvSpPr>
          <p:cNvPr id="872" name="CustomShape 26"/>
          <p:cNvSpPr/>
          <p:nvPr/>
        </p:nvSpPr>
        <p:spPr>
          <a:xfrm>
            <a:off x="4774680" y="283860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Blobs</a:t>
            </a:r>
            <a:endParaRPr/>
          </a:p>
        </p:txBody>
      </p:sp>
      <p:sp>
        <p:nvSpPr>
          <p:cNvPr id="873" name="CustomShape 27"/>
          <p:cNvSpPr/>
          <p:nvPr/>
        </p:nvSpPr>
        <p:spPr>
          <a:xfrm>
            <a:off x="4773960" y="5025960"/>
            <a:ext cx="1468080" cy="707760"/>
          </a:xfrm>
          <a:prstGeom prst="rect">
            <a:avLst/>
          </a:prstGeom>
          <a:noFill/>
          <a:ln>
            <a:noFill/>
          </a:ln>
        </p:spPr>
        <p:txBody>
          <a:bodyPr lIns="182880" rIns="182880" tIns="0" bIns="0" anchor="ctr"/>
          <a:p>
            <a:pPr algn="ctr">
              <a:lnSpc>
                <a:spcPct val="90000"/>
              </a:lnSpc>
            </a:pPr>
            <a:r>
              <a:rPr b="1" i="1" lang="en-US" sz="1400">
                <a:solidFill>
                  <a:srgbClr val="89cbff"/>
                </a:solidFill>
                <a:latin typeface="Segoe UI"/>
              </a:rPr>
              <a:t>Object Storage</a:t>
            </a:r>
            <a:endParaRPr/>
          </a:p>
        </p:txBody>
      </p:sp>
      <p:sp>
        <p:nvSpPr>
          <p:cNvPr id="874" name="CustomShape 28"/>
          <p:cNvSpPr/>
          <p:nvPr/>
        </p:nvSpPr>
        <p:spPr>
          <a:xfrm>
            <a:off x="4771800" y="430092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Cloud Storage</a:t>
            </a:r>
            <a:endParaRPr/>
          </a:p>
        </p:txBody>
      </p:sp>
      <p:sp>
        <p:nvSpPr>
          <p:cNvPr id="875" name="CustomShape 29"/>
          <p:cNvSpPr/>
          <p:nvPr/>
        </p:nvSpPr>
        <p:spPr>
          <a:xfrm>
            <a:off x="6298560" y="3583800"/>
            <a:ext cx="151452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Relational Database Service (RDS)</a:t>
            </a:r>
            <a:endParaRPr/>
          </a:p>
        </p:txBody>
      </p:sp>
      <p:sp>
        <p:nvSpPr>
          <p:cNvPr id="876" name="CustomShape 30"/>
          <p:cNvSpPr/>
          <p:nvPr/>
        </p:nvSpPr>
        <p:spPr>
          <a:xfrm>
            <a:off x="6298560" y="2838600"/>
            <a:ext cx="152352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SQL  Database</a:t>
            </a:r>
            <a:endParaRPr/>
          </a:p>
        </p:txBody>
      </p:sp>
      <p:sp>
        <p:nvSpPr>
          <p:cNvPr id="877" name="CustomShape 31"/>
          <p:cNvSpPr/>
          <p:nvPr/>
        </p:nvSpPr>
        <p:spPr>
          <a:xfrm>
            <a:off x="6297840" y="5025960"/>
            <a:ext cx="1523520" cy="707760"/>
          </a:xfrm>
          <a:prstGeom prst="rect">
            <a:avLst/>
          </a:prstGeom>
          <a:noFill/>
          <a:ln>
            <a:noFill/>
          </a:ln>
        </p:spPr>
        <p:txBody>
          <a:bodyPr lIns="182880" rIns="182880" tIns="0" bIns="0" anchor="ctr"/>
          <a:p>
            <a:pPr algn="ctr">
              <a:lnSpc>
                <a:spcPct val="90000"/>
              </a:lnSpc>
            </a:pPr>
            <a:r>
              <a:rPr b="1" i="1" lang="en-US" sz="1400">
                <a:solidFill>
                  <a:srgbClr val="89cbff"/>
                </a:solidFill>
                <a:latin typeface="Segoe UI"/>
              </a:rPr>
              <a:t>Database</a:t>
            </a:r>
            <a:endParaRPr/>
          </a:p>
        </p:txBody>
      </p:sp>
      <p:sp>
        <p:nvSpPr>
          <p:cNvPr id="878" name="CustomShape 32"/>
          <p:cNvSpPr/>
          <p:nvPr/>
        </p:nvSpPr>
        <p:spPr>
          <a:xfrm>
            <a:off x="6295680" y="4300920"/>
            <a:ext cx="152352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Cloud        SQL</a:t>
            </a:r>
            <a:endParaRPr/>
          </a:p>
        </p:txBody>
      </p:sp>
      <p:sp>
        <p:nvSpPr>
          <p:cNvPr id="879" name="CustomShape 33"/>
          <p:cNvSpPr/>
          <p:nvPr/>
        </p:nvSpPr>
        <p:spPr>
          <a:xfrm>
            <a:off x="7824960" y="3605400"/>
            <a:ext cx="157464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DynamoDB</a:t>
            </a:r>
            <a:endParaRPr/>
          </a:p>
        </p:txBody>
      </p:sp>
      <p:sp>
        <p:nvSpPr>
          <p:cNvPr id="880" name="CustomShape 34"/>
          <p:cNvSpPr/>
          <p:nvPr/>
        </p:nvSpPr>
        <p:spPr>
          <a:xfrm>
            <a:off x="7821720" y="4291200"/>
            <a:ext cx="157464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Cloud Datastore</a:t>
            </a:r>
            <a:endParaRPr/>
          </a:p>
        </p:txBody>
      </p:sp>
      <p:sp>
        <p:nvSpPr>
          <p:cNvPr id="881" name="CustomShape 35"/>
          <p:cNvSpPr/>
          <p:nvPr/>
        </p:nvSpPr>
        <p:spPr>
          <a:xfrm>
            <a:off x="9422640" y="2825640"/>
            <a:ext cx="145800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Azure Active Directory</a:t>
            </a:r>
            <a:endParaRPr/>
          </a:p>
        </p:txBody>
      </p:sp>
      <p:sp>
        <p:nvSpPr>
          <p:cNvPr id="882" name="CustomShape 36"/>
          <p:cNvSpPr/>
          <p:nvPr/>
        </p:nvSpPr>
        <p:spPr>
          <a:xfrm>
            <a:off x="10928160" y="3615120"/>
            <a:ext cx="1387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Amazon ML</a:t>
            </a:r>
            <a:endParaRPr/>
          </a:p>
        </p:txBody>
      </p:sp>
      <p:sp>
        <p:nvSpPr>
          <p:cNvPr id="883" name="CustomShape 37"/>
          <p:cNvSpPr/>
          <p:nvPr/>
        </p:nvSpPr>
        <p:spPr>
          <a:xfrm>
            <a:off x="10928160" y="2825640"/>
            <a:ext cx="1387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Azure ML</a:t>
            </a:r>
            <a:endParaRPr/>
          </a:p>
        </p:txBody>
      </p:sp>
      <p:sp>
        <p:nvSpPr>
          <p:cNvPr id="884" name="CustomShape 38"/>
          <p:cNvSpPr/>
          <p:nvPr/>
        </p:nvSpPr>
        <p:spPr>
          <a:xfrm>
            <a:off x="1722600" y="2423880"/>
            <a:ext cx="147960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IaaS</a:t>
            </a:r>
            <a:endParaRPr/>
          </a:p>
        </p:txBody>
      </p:sp>
      <p:sp>
        <p:nvSpPr>
          <p:cNvPr id="885" name="CustomShape 39"/>
          <p:cNvSpPr/>
          <p:nvPr/>
        </p:nvSpPr>
        <p:spPr>
          <a:xfrm>
            <a:off x="3202200" y="2414520"/>
            <a:ext cx="154476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PaaS</a:t>
            </a:r>
            <a:endParaRPr/>
          </a:p>
        </p:txBody>
      </p:sp>
      <p:sp>
        <p:nvSpPr>
          <p:cNvPr id="886" name="CustomShape 40"/>
          <p:cNvSpPr/>
          <p:nvPr/>
        </p:nvSpPr>
        <p:spPr>
          <a:xfrm>
            <a:off x="6279480" y="2414520"/>
            <a:ext cx="155052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Relational </a:t>
            </a:r>
            <a:endParaRPr/>
          </a:p>
        </p:txBody>
      </p:sp>
      <p:sp>
        <p:nvSpPr>
          <p:cNvPr id="887" name="CustomShape 41"/>
          <p:cNvSpPr/>
          <p:nvPr/>
        </p:nvSpPr>
        <p:spPr>
          <a:xfrm>
            <a:off x="7830360" y="2414520"/>
            <a:ext cx="156888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NoSQL</a:t>
            </a:r>
            <a:endParaRPr/>
          </a:p>
        </p:txBody>
      </p:sp>
      <p:sp>
        <p:nvSpPr>
          <p:cNvPr id="888" name="CustomShape 42"/>
          <p:cNvSpPr/>
          <p:nvPr/>
        </p:nvSpPr>
        <p:spPr>
          <a:xfrm>
            <a:off x="9399600" y="2394360"/>
            <a:ext cx="149544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Identity</a:t>
            </a:r>
            <a:endParaRPr/>
          </a:p>
        </p:txBody>
      </p:sp>
      <p:sp>
        <p:nvSpPr>
          <p:cNvPr id="889" name="CustomShape 43"/>
          <p:cNvSpPr/>
          <p:nvPr/>
        </p:nvSpPr>
        <p:spPr>
          <a:xfrm>
            <a:off x="4777920" y="2421000"/>
            <a:ext cx="149400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Blobs</a:t>
            </a:r>
            <a:endParaRPr/>
          </a:p>
        </p:txBody>
      </p:sp>
      <p:sp>
        <p:nvSpPr>
          <p:cNvPr id="890" name="CustomShape 44"/>
          <p:cNvSpPr/>
          <p:nvPr/>
        </p:nvSpPr>
        <p:spPr>
          <a:xfrm>
            <a:off x="60480" y="5808240"/>
            <a:ext cx="1641600" cy="819720"/>
          </a:xfrm>
          <a:prstGeom prst="rect">
            <a:avLst/>
          </a:prstGeom>
          <a:noFill/>
          <a:ln>
            <a:noFill/>
          </a:ln>
        </p:spPr>
        <p:txBody>
          <a:bodyPr lIns="90000" rIns="90000" tIns="45000" bIns="45000"/>
          <a:p>
            <a:pPr algn="r">
              <a:lnSpc>
                <a:spcPct val="100000"/>
              </a:lnSpc>
            </a:pPr>
            <a:r>
              <a:rPr b="1" lang="en-US" sz="1600">
                <a:solidFill>
                  <a:srgbClr val="ffffff"/>
                </a:solidFill>
                <a:latin typeface="Segoe UI"/>
              </a:rPr>
              <a:t>Salesforce.com Force.com</a:t>
            </a:r>
            <a:endParaRPr/>
          </a:p>
        </p:txBody>
      </p:sp>
      <p:sp>
        <p:nvSpPr>
          <p:cNvPr id="891" name="CustomShape 45"/>
          <p:cNvSpPr/>
          <p:nvPr/>
        </p:nvSpPr>
        <p:spPr>
          <a:xfrm>
            <a:off x="1734120" y="1815480"/>
            <a:ext cx="2988360" cy="338760"/>
          </a:xfrm>
          <a:prstGeom prst="rect">
            <a:avLst/>
          </a:prstGeom>
          <a:noFill/>
          <a:ln>
            <a:noFill/>
          </a:ln>
        </p:spPr>
        <p:txBody>
          <a:bodyPr lIns="90000" rIns="90000" tIns="45000" bIns="45000"/>
          <a:p>
            <a:pPr algn="ctr">
              <a:lnSpc>
                <a:spcPct val="100000"/>
              </a:lnSpc>
            </a:pPr>
            <a:r>
              <a:rPr b="1" lang="en-US" sz="1629">
                <a:solidFill>
                  <a:srgbClr val="ffffff"/>
                </a:solidFill>
                <a:latin typeface="Segoe UI"/>
              </a:rPr>
              <a:t>Compute</a:t>
            </a:r>
            <a:endParaRPr/>
          </a:p>
        </p:txBody>
      </p:sp>
      <p:sp>
        <p:nvSpPr>
          <p:cNvPr id="892" name="CustomShape 46"/>
          <p:cNvSpPr/>
          <p:nvPr/>
        </p:nvSpPr>
        <p:spPr>
          <a:xfrm>
            <a:off x="4747320" y="1836000"/>
            <a:ext cx="4651920" cy="338760"/>
          </a:xfrm>
          <a:prstGeom prst="rect">
            <a:avLst/>
          </a:prstGeom>
          <a:noFill/>
          <a:ln>
            <a:noFill/>
          </a:ln>
        </p:spPr>
        <p:txBody>
          <a:bodyPr lIns="90000" rIns="90000" tIns="45000" bIns="45000"/>
          <a:p>
            <a:pPr algn="ctr">
              <a:lnSpc>
                <a:spcPct val="100000"/>
              </a:lnSpc>
            </a:pPr>
            <a:r>
              <a:rPr b="1" lang="en-US" sz="1629">
                <a:solidFill>
                  <a:srgbClr val="ffffff"/>
                </a:solidFill>
                <a:latin typeface="Segoe UI"/>
              </a:rPr>
              <a:t>Data</a:t>
            </a:r>
            <a:endParaRPr/>
          </a:p>
        </p:txBody>
      </p:sp>
      <p:sp>
        <p:nvSpPr>
          <p:cNvPr id="893" name="CustomShape 47"/>
          <p:cNvSpPr/>
          <p:nvPr/>
        </p:nvSpPr>
        <p:spPr>
          <a:xfrm>
            <a:off x="9396720" y="1851480"/>
            <a:ext cx="2915280" cy="338760"/>
          </a:xfrm>
          <a:prstGeom prst="rect">
            <a:avLst/>
          </a:prstGeom>
          <a:noFill/>
          <a:ln>
            <a:noFill/>
          </a:ln>
        </p:spPr>
        <p:txBody>
          <a:bodyPr lIns="90000" rIns="90000" tIns="45000" bIns="45000"/>
          <a:p>
            <a:pPr algn="ctr">
              <a:lnSpc>
                <a:spcPct val="100000"/>
              </a:lnSpc>
            </a:pPr>
            <a:r>
              <a:rPr b="1" lang="en-US" sz="1629">
                <a:solidFill>
                  <a:srgbClr val="ffffff"/>
                </a:solidFill>
                <a:latin typeface="Segoe UI"/>
              </a:rPr>
              <a:t>Others</a:t>
            </a:r>
            <a:endParaRPr/>
          </a:p>
        </p:txBody>
      </p:sp>
      <p:sp>
        <p:nvSpPr>
          <p:cNvPr id="894" name="CustomShape 48"/>
          <p:cNvSpPr/>
          <p:nvPr/>
        </p:nvSpPr>
        <p:spPr>
          <a:xfrm>
            <a:off x="10927080" y="2174760"/>
            <a:ext cx="1385280" cy="57708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Machine</a:t>
            </a:r>
            <a:endParaRPr/>
          </a:p>
          <a:p>
            <a:pPr algn="ctr">
              <a:lnSpc>
                <a:spcPct val="100000"/>
              </a:lnSpc>
            </a:pPr>
            <a:r>
              <a:rPr b="1" i="1" lang="en-US" sz="1600">
                <a:solidFill>
                  <a:srgbClr val="ffffff"/>
                </a:solidFill>
                <a:latin typeface="Segoe UI"/>
              </a:rPr>
              <a:t>Learning</a:t>
            </a:r>
            <a:endParaRPr/>
          </a:p>
        </p:txBody>
      </p:sp>
      <p:sp>
        <p:nvSpPr>
          <p:cNvPr id="895" name="CustomShape 49"/>
          <p:cNvSpPr/>
          <p:nvPr/>
        </p:nvSpPr>
        <p:spPr>
          <a:xfrm>
            <a:off x="7824960" y="2838600"/>
            <a:ext cx="1574640" cy="71280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DocumentDB, Tables</a:t>
            </a:r>
            <a:endParaRPr/>
          </a:p>
        </p:txBody>
      </p:sp>
    </p:spTree>
  </p:cSld>
  <p:timing>
    <p:tnLst>
      <p:par>
        <p:cTn id="592" dur="indefinite" restart="never" nodeType="tmRoot">
          <p:childTnLst>
            <p:seq>
              <p:cTn id="593" dur="indefinite" nodeType="mainSeq">
                <p:childTnLst>
                  <p:par>
                    <p:cTn id="594" fill="hold">
                      <p:stCondLst>
                        <p:cond delay="indefinite"/>
                      </p:stCondLst>
                      <p:childTnLst>
                        <p:par>
                          <p:cTn id="595" fill="hold">
                            <p:stCondLst>
                              <p:cond delay="0"/>
                            </p:stCondLst>
                            <p:childTnLst>
                              <p:par>
                                <p:cTn id="596" nodeType="clickEffect" fill="hold" presetClass="entr" presetID="10">
                                  <p:stCondLst>
                                    <p:cond delay="0"/>
                                  </p:stCondLst>
                                  <p:childTnLst>
                                    <p:set>
                                      <p:cBhvr>
                                        <p:cTn id="597" dur="1" fill="hold">
                                          <p:stCondLst>
                                            <p:cond delay="0"/>
                                          </p:stCondLst>
                                        </p:cTn>
                                        <p:tgtEl>
                                          <p:spTgt spid="866"/>
                                        </p:tgtEl>
                                        <p:attrNameLst>
                                          <p:attrName>style.visibility</p:attrName>
                                        </p:attrNameLst>
                                      </p:cBhvr>
                                      <p:to>
                                        <p:strVal val="visible"/>
                                      </p:to>
                                    </p:set>
                                    <p:animEffect filter="fade" transition="in">
                                      <p:cBhvr additive="repl">
                                        <p:cTn id="598" dur="500"/>
                                        <p:tgtEl>
                                          <p:spTgt spid="866"/>
                                        </p:tgtEl>
                                      </p:cBhvr>
                                    </p:animEffect>
                                  </p:childTnLst>
                                </p:cTn>
                              </p:par>
                            </p:childTnLst>
                          </p:cTn>
                        </p:par>
                      </p:childTnLst>
                    </p:cTn>
                  </p:par>
                  <p:par>
                    <p:cTn id="599" fill="hold">
                      <p:stCondLst>
                        <p:cond delay="indefinite"/>
                      </p:stCondLst>
                      <p:childTnLst>
                        <p:par>
                          <p:cTn id="600" fill="hold">
                            <p:stCondLst>
                              <p:cond delay="0"/>
                            </p:stCondLst>
                            <p:childTnLst>
                              <p:par>
                                <p:cTn id="601" nodeType="clickEffect" fill="hold" presetClass="entr" presetID="10">
                                  <p:stCondLst>
                                    <p:cond delay="0"/>
                                  </p:stCondLst>
                                  <p:childTnLst>
                                    <p:set>
                                      <p:cBhvr>
                                        <p:cTn id="602" dur="1" fill="hold">
                                          <p:stCondLst>
                                            <p:cond delay="0"/>
                                          </p:stCondLst>
                                        </p:cTn>
                                        <p:tgtEl>
                                          <p:spTgt spid="873"/>
                                        </p:tgtEl>
                                        <p:attrNameLst>
                                          <p:attrName>style.visibility</p:attrName>
                                        </p:attrNameLst>
                                      </p:cBhvr>
                                      <p:to>
                                        <p:strVal val="visible"/>
                                      </p:to>
                                    </p:set>
                                    <p:animEffect filter="fade" transition="in">
                                      <p:cBhvr additive="repl">
                                        <p:cTn id="603" dur="500"/>
                                        <p:tgtEl>
                                          <p:spTgt spid="873"/>
                                        </p:tgtEl>
                                      </p:cBhvr>
                                    </p:animEffect>
                                  </p:childTnLst>
                                </p:cTn>
                              </p:par>
                            </p:childTnLst>
                          </p:cTn>
                        </p:par>
                      </p:childTnLst>
                    </p:cTn>
                  </p:par>
                  <p:par>
                    <p:cTn id="604" fill="hold">
                      <p:stCondLst>
                        <p:cond delay="indefinite"/>
                      </p:stCondLst>
                      <p:childTnLst>
                        <p:par>
                          <p:cTn id="605" fill="hold">
                            <p:stCondLst>
                              <p:cond delay="0"/>
                            </p:stCondLst>
                            <p:childTnLst>
                              <p:par>
                                <p:cTn id="606" nodeType="clickEffect" fill="hold" presetClass="entr" presetID="10">
                                  <p:stCondLst>
                                    <p:cond delay="0"/>
                                  </p:stCondLst>
                                  <p:childTnLst>
                                    <p:set>
                                      <p:cBhvr>
                                        <p:cTn id="607" dur="1" fill="hold">
                                          <p:stCondLst>
                                            <p:cond delay="0"/>
                                          </p:stCondLst>
                                        </p:cTn>
                                        <p:tgtEl>
                                          <p:spTgt spid="877"/>
                                        </p:tgtEl>
                                        <p:attrNameLst>
                                          <p:attrName>style.visibility</p:attrName>
                                        </p:attrNameLst>
                                      </p:cBhvr>
                                      <p:to>
                                        <p:strVal val="visible"/>
                                      </p:to>
                                    </p:set>
                                    <p:animEffect filter="fade" transition="in">
                                      <p:cBhvr additive="repl">
                                        <p:cTn id="608" dur="500"/>
                                        <p:tgtEl>
                                          <p:spTgt spid="87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6" name="TextShape 1"/>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OpenStack</a:t>
            </a:r>
            <a:r>
              <a:rPr lang="en-US" sz="4800">
                <a:solidFill>
                  <a:srgbClr val="ffffff"/>
                </a:solidFill>
                <a:latin typeface="Segoe UI Light"/>
              </a:rPr>
              <a:t>
</a:t>
            </a:r>
            <a:r>
              <a:rPr lang="en-US" sz="3200">
                <a:solidFill>
                  <a:srgbClr val="ffffff"/>
                </a:solidFill>
                <a:latin typeface="Segoe UI Light"/>
              </a:rPr>
              <a:t>An assessment</a:t>
            </a:r>
            <a:endParaRPr/>
          </a:p>
        </p:txBody>
      </p:sp>
      <p:sp>
        <p:nvSpPr>
          <p:cNvPr id="897" name="CustomShape 2"/>
          <p:cNvSpPr/>
          <p:nvPr/>
        </p:nvSpPr>
        <p:spPr>
          <a:xfrm>
            <a:off x="467280" y="2137320"/>
            <a:ext cx="11423880" cy="3035880"/>
          </a:xfrm>
          <a:prstGeom prst="rect">
            <a:avLst/>
          </a:prstGeom>
          <a:solidFill>
            <a:srgbClr val="000000"/>
          </a:solidFill>
          <a:ln>
            <a:noFill/>
          </a:ln>
        </p:spPr>
      </p:sp>
      <p:sp>
        <p:nvSpPr>
          <p:cNvPr id="898" name="CustomShape 3"/>
          <p:cNvSpPr/>
          <p:nvPr/>
        </p:nvSpPr>
        <p:spPr>
          <a:xfrm>
            <a:off x="666000" y="2314440"/>
            <a:ext cx="3497040" cy="854640"/>
          </a:xfrm>
          <a:prstGeom prst="rect">
            <a:avLst/>
          </a:prstGeom>
          <a:solidFill>
            <a:srgbClr val="5104a7"/>
          </a:solidFill>
          <a:ln>
            <a:noFill/>
          </a:ln>
        </p:spPr>
        <p:txBody>
          <a:bodyPr lIns="186480" rIns="90000" tIns="45000" bIns="45000" anchor="ctr"/>
          <a:p>
            <a:pPr>
              <a:lnSpc>
                <a:spcPct val="90000"/>
              </a:lnSpc>
            </a:pPr>
            <a:r>
              <a:rPr b="1" lang="en-US" sz="2040">
                <a:solidFill>
                  <a:srgbClr val="ffffff"/>
                </a:solidFill>
                <a:latin typeface="Calibri"/>
              </a:rPr>
              <a:t>It’s an open source project, but not really standard</a:t>
            </a:r>
            <a:endParaRPr/>
          </a:p>
        </p:txBody>
      </p:sp>
      <p:sp>
        <p:nvSpPr>
          <p:cNvPr id="899" name="CustomShape 4"/>
          <p:cNvSpPr/>
          <p:nvPr/>
        </p:nvSpPr>
        <p:spPr>
          <a:xfrm>
            <a:off x="788760" y="3247200"/>
            <a:ext cx="2875320" cy="1378440"/>
          </a:xfrm>
          <a:prstGeom prst="rect">
            <a:avLst/>
          </a:prstGeom>
          <a:noFill/>
          <a:ln>
            <a:noFill/>
          </a:ln>
        </p:spPr>
        <p:txBody>
          <a:bodyPr lIns="90000" rIns="90000" tIns="45000" bIns="45000"/>
          <a:p>
            <a:pPr>
              <a:lnSpc>
                <a:spcPct val="100000"/>
              </a:lnSpc>
            </a:pPr>
            <a:r>
              <a:rPr lang="en-US" sz="1840">
                <a:solidFill>
                  <a:srgbClr val="ffffff"/>
                </a:solidFill>
                <a:latin typeface="Segoe UI"/>
              </a:rPr>
              <a:t>Users love standards, so vendors claim to follow them</a:t>
            </a:r>
            <a:endParaRPr/>
          </a:p>
          <a:p>
            <a:pPr>
              <a:lnSpc>
                <a:spcPct val="100000"/>
              </a:lnSpc>
            </a:pPr>
            <a:endParaRPr/>
          </a:p>
          <a:p>
            <a:pPr>
              <a:lnSpc>
                <a:spcPct val="100000"/>
              </a:lnSpc>
            </a:pPr>
            <a:r>
              <a:rPr lang="en-US" sz="1840">
                <a:solidFill>
                  <a:srgbClr val="ffffff"/>
                </a:solidFill>
                <a:latin typeface="Segoe UI"/>
              </a:rPr>
              <a:t>But they also add proprietary extensions</a:t>
            </a:r>
            <a:endParaRPr/>
          </a:p>
          <a:p>
            <a:pPr>
              <a:lnSpc>
                <a:spcPct val="100000"/>
              </a:lnSpc>
            </a:pPr>
            <a:endParaRPr/>
          </a:p>
        </p:txBody>
      </p:sp>
      <p:sp>
        <p:nvSpPr>
          <p:cNvPr id="900" name="CustomShape 5"/>
          <p:cNvSpPr/>
          <p:nvPr/>
        </p:nvSpPr>
        <p:spPr>
          <a:xfrm>
            <a:off x="4436280" y="2314440"/>
            <a:ext cx="3497040" cy="854640"/>
          </a:xfrm>
          <a:prstGeom prst="rect">
            <a:avLst/>
          </a:prstGeom>
          <a:solidFill>
            <a:srgbClr val="e77f00"/>
          </a:solidFill>
          <a:ln w="9360">
            <a:solidFill>
              <a:srgbClr val="ff8c00"/>
            </a:solidFill>
            <a:round/>
            <a:tailEnd len="lg" type="stealth" w="lg"/>
          </a:ln>
        </p:spPr>
        <p:txBody>
          <a:bodyPr lIns="186480" rIns="90000" tIns="45000" bIns="45000" anchor="ctr"/>
          <a:p>
            <a:pPr>
              <a:lnSpc>
                <a:spcPct val="90000"/>
              </a:lnSpc>
            </a:pPr>
            <a:r>
              <a:rPr b="1" lang="en-US" sz="2040">
                <a:solidFill>
                  <a:srgbClr val="ffffff"/>
                </a:solidFill>
                <a:latin typeface="Calibri"/>
              </a:rPr>
              <a:t>Some firms offer public IaaS based on OpenStack</a:t>
            </a:r>
            <a:endParaRPr/>
          </a:p>
        </p:txBody>
      </p:sp>
      <p:sp>
        <p:nvSpPr>
          <p:cNvPr id="901" name="CustomShape 6"/>
          <p:cNvSpPr/>
          <p:nvPr/>
        </p:nvSpPr>
        <p:spPr>
          <a:xfrm>
            <a:off x="4508640" y="3247200"/>
            <a:ext cx="3233520" cy="1378440"/>
          </a:xfrm>
          <a:prstGeom prst="rect">
            <a:avLst/>
          </a:prstGeom>
          <a:noFill/>
          <a:ln>
            <a:noFill/>
          </a:ln>
        </p:spPr>
        <p:txBody>
          <a:bodyPr lIns="90000" rIns="90000" tIns="45000" bIns="45000"/>
          <a:p>
            <a:pPr>
              <a:lnSpc>
                <a:spcPct val="100000"/>
              </a:lnSpc>
            </a:pPr>
            <a:r>
              <a:rPr lang="en-US" sz="1840">
                <a:solidFill>
                  <a:srgbClr val="ffffff"/>
                </a:solidFill>
                <a:latin typeface="Segoe UI"/>
              </a:rPr>
              <a:t>OpenStack gets more press attention than it deserves</a:t>
            </a:r>
            <a:endParaRPr/>
          </a:p>
          <a:p>
            <a:pPr>
              <a:lnSpc>
                <a:spcPct val="100000"/>
              </a:lnSpc>
            </a:pPr>
            <a:endParaRPr/>
          </a:p>
          <a:p>
            <a:pPr>
              <a:lnSpc>
                <a:spcPct val="100000"/>
              </a:lnSpc>
            </a:pPr>
            <a:endParaRPr/>
          </a:p>
        </p:txBody>
      </p:sp>
      <p:sp>
        <p:nvSpPr>
          <p:cNvPr id="902" name="CustomShape 7"/>
          <p:cNvSpPr/>
          <p:nvPr/>
        </p:nvSpPr>
        <p:spPr>
          <a:xfrm>
            <a:off x="8229240" y="2314440"/>
            <a:ext cx="3497040" cy="854640"/>
          </a:xfrm>
          <a:prstGeom prst="rect">
            <a:avLst/>
          </a:prstGeom>
          <a:solidFill>
            <a:srgbClr val="a3008f"/>
          </a:solidFill>
          <a:ln>
            <a:noFill/>
          </a:ln>
        </p:spPr>
        <p:txBody>
          <a:bodyPr lIns="186480" rIns="90000" tIns="45000" bIns="45000" anchor="ctr"/>
          <a:p>
            <a:pPr>
              <a:lnSpc>
                <a:spcPct val="90000"/>
              </a:lnSpc>
            </a:pPr>
            <a:r>
              <a:rPr b="1" lang="en-US" sz="2040">
                <a:solidFill>
                  <a:srgbClr val="ffffff"/>
                </a:solidFill>
                <a:latin typeface="Calibri"/>
              </a:rPr>
              <a:t>At most, one or two vendors will dominate OpenStack</a:t>
            </a:r>
            <a:endParaRPr/>
          </a:p>
        </p:txBody>
      </p:sp>
      <p:sp>
        <p:nvSpPr>
          <p:cNvPr id="903" name="CustomShape 8"/>
          <p:cNvSpPr/>
          <p:nvPr/>
        </p:nvSpPr>
        <p:spPr>
          <a:xfrm>
            <a:off x="8229240" y="3247200"/>
            <a:ext cx="3497040" cy="1378440"/>
          </a:xfrm>
          <a:prstGeom prst="rect">
            <a:avLst/>
          </a:prstGeom>
          <a:noFill/>
          <a:ln>
            <a:noFill/>
          </a:ln>
        </p:spPr>
        <p:txBody>
          <a:bodyPr lIns="90000" rIns="90000" tIns="45000" bIns="45000"/>
          <a:p>
            <a:pPr>
              <a:lnSpc>
                <a:spcPct val="100000"/>
              </a:lnSpc>
            </a:pPr>
            <a:r>
              <a:rPr lang="en-US" sz="1840">
                <a:solidFill>
                  <a:srgbClr val="ffffff"/>
                </a:solidFill>
                <a:latin typeface="Segoe UI"/>
              </a:rPr>
              <a:t>And it’s unclear who they’ll be</a:t>
            </a:r>
            <a:endParaRPr/>
          </a:p>
          <a:p>
            <a:pPr lvl="1">
              <a:lnSpc>
                <a:spcPct val="100000"/>
              </a:lnSpc>
              <a:buFont typeface="StarSymbol"/>
              <a:buChar char="-"/>
            </a:pPr>
            <a:r>
              <a:rPr lang="en-US" sz="1840">
                <a:solidFill>
                  <a:srgbClr val="ffffff"/>
                </a:solidFill>
                <a:latin typeface="Segoe UI"/>
              </a:rPr>
              <a:t>HP’s Helion public cloud hasn’t gotten much traction</a:t>
            </a:r>
            <a:endParaRPr/>
          </a:p>
          <a:p>
            <a:pPr lvl="1">
              <a:lnSpc>
                <a:spcPct val="100000"/>
              </a:lnSpc>
              <a:buFont typeface="StarSymbol"/>
              <a:buChar char="-"/>
            </a:pPr>
            <a:r>
              <a:rPr lang="en-US" sz="1840">
                <a:solidFill>
                  <a:srgbClr val="ffffff"/>
                </a:solidFill>
                <a:latin typeface="Segoe UI"/>
              </a:rPr>
              <a:t>Rackspace has left the pure IaaS market</a:t>
            </a:r>
            <a:endParaRPr/>
          </a:p>
          <a:p>
            <a:pPr>
              <a:lnSpc>
                <a:spcPct val="100000"/>
              </a:lnSpc>
            </a:pPr>
            <a:endParaRPr/>
          </a:p>
        </p:txBody>
      </p:sp>
    </p:spTree>
  </p:cSld>
  <p:transition>
    <p:fade/>
  </p:transition>
  <p:timing>
    <p:tnLst>
      <p:par>
        <p:cTn id="609" dur="indefinite" restart="never" nodeType="tmRoot">
          <p:childTnLst>
            <p:seq>
              <p:cTn id="610" dur="indefinite" nodeType="mainSeq">
                <p:childTnLst>
                  <p:par>
                    <p:cTn id="611" fill="hold">
                      <p:stCondLst>
                        <p:cond delay="indefinite"/>
                      </p:stCondLst>
                      <p:childTnLst>
                        <p:par>
                          <p:cTn id="612" fill="hold">
                            <p:stCondLst>
                              <p:cond delay="0"/>
                            </p:stCondLst>
                            <p:childTnLst>
                              <p:par>
                                <p:cTn id="613" nodeType="clickEffect" fill="hold" presetClass="entr" presetID="10">
                                  <p:stCondLst>
                                    <p:cond delay="0"/>
                                  </p:stCondLst>
                                  <p:childTnLst>
                                    <p:set>
                                      <p:cBhvr>
                                        <p:cTn id="614" dur="1" fill="hold">
                                          <p:stCondLst>
                                            <p:cond delay="0"/>
                                          </p:stCondLst>
                                        </p:cTn>
                                        <p:tgtEl>
                                          <p:spTgt spid="-1"/>
                                        </p:tgtEl>
                                        <p:attrNameLst>
                                          <p:attrName>style.visibility</p:attrName>
                                        </p:attrNameLst>
                                      </p:cBhvr>
                                      <p:to>
                                        <p:strVal val="visible"/>
                                      </p:to>
                                    </p:set>
                                    <p:animEffect filter="fade" transition="in">
                                      <p:cBhvr additive="repl">
                                        <p:cTn id="615" dur="500"/>
                                        <p:tgtEl>
                                          <p:spTgt spid="-1"/>
                                        </p:tgtEl>
                                      </p:cBhvr>
                                    </p:animEffect>
                                  </p:childTnLst>
                                </p:cTn>
                              </p:par>
                            </p:childTnLst>
                          </p:cTn>
                        </p:par>
                      </p:childTnLst>
                    </p:cTn>
                  </p:par>
                  <p:par>
                    <p:cTn id="616" fill="hold">
                      <p:stCondLst>
                        <p:cond delay="indefinite"/>
                      </p:stCondLst>
                      <p:childTnLst>
                        <p:par>
                          <p:cTn id="617" fill="hold">
                            <p:stCondLst>
                              <p:cond delay="0"/>
                            </p:stCondLst>
                            <p:childTnLst>
                              <p:par>
                                <p:cTn id="618" nodeType="clickEffect" fill="hold" presetClass="entr" presetID="10">
                                  <p:stCondLst>
                                    <p:cond delay="0"/>
                                  </p:stCondLst>
                                  <p:childTnLst>
                                    <p:set>
                                      <p:cBhvr>
                                        <p:cTn id="619" dur="1" fill="hold">
                                          <p:stCondLst>
                                            <p:cond delay="0"/>
                                          </p:stCondLst>
                                        </p:cTn>
                                        <p:tgtEl>
                                          <p:spTgt spid="-1"/>
                                        </p:tgtEl>
                                        <p:attrNameLst>
                                          <p:attrName>style.visibility</p:attrName>
                                        </p:attrNameLst>
                                      </p:cBhvr>
                                      <p:to>
                                        <p:strVal val="visible"/>
                                      </p:to>
                                    </p:set>
                                    <p:animEffect filter="fade" transition="in">
                                      <p:cBhvr additive="repl">
                                        <p:cTn id="620" dur="500"/>
                                        <p:tgtEl>
                                          <p:spTgt spid="-1"/>
                                        </p:tgtEl>
                                      </p:cBhvr>
                                    </p:animEffect>
                                  </p:childTnLst>
                                </p:cTn>
                              </p:par>
                            </p:childTnLst>
                          </p:cTn>
                        </p:par>
                      </p:childTnLst>
                    </p:cTn>
                  </p:par>
                  <p:par>
                    <p:cTn id="621" fill="hold">
                      <p:stCondLst>
                        <p:cond delay="indefinite"/>
                      </p:stCondLst>
                      <p:childTnLst>
                        <p:par>
                          <p:cTn id="622" fill="hold">
                            <p:stCondLst>
                              <p:cond delay="0"/>
                            </p:stCondLst>
                            <p:childTnLst>
                              <p:par>
                                <p:cTn id="623" nodeType="clickEffect" fill="hold" presetClass="entr" presetID="10">
                                  <p:stCondLst>
                                    <p:cond delay="0"/>
                                  </p:stCondLst>
                                  <p:childTnLst>
                                    <p:set>
                                      <p:cBhvr>
                                        <p:cTn id="624" dur="1" fill="hold">
                                          <p:stCondLst>
                                            <p:cond delay="0"/>
                                          </p:stCondLst>
                                        </p:cTn>
                                        <p:tgtEl>
                                          <p:spTgt spid="-1"/>
                                        </p:tgtEl>
                                        <p:attrNameLst>
                                          <p:attrName>style.visibility</p:attrName>
                                        </p:attrNameLst>
                                      </p:cBhvr>
                                      <p:to>
                                        <p:strVal val="visible"/>
                                      </p:to>
                                    </p:set>
                                    <p:animEffect filter="fade" transition="in">
                                      <p:cBhvr additive="repl">
                                        <p:cTn id="625"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4" name="CustomShape 1"/>
          <p:cNvSpPr/>
          <p:nvPr/>
        </p:nvSpPr>
        <p:spPr>
          <a:xfrm>
            <a:off x="7725600" y="1307520"/>
            <a:ext cx="4029840" cy="4624560"/>
          </a:xfrm>
          <a:prstGeom prst="rect">
            <a:avLst/>
          </a:prstGeom>
          <a:solidFill>
            <a:srgbClr val="000000"/>
          </a:solidFill>
          <a:ln>
            <a:noFill/>
          </a:ln>
        </p:spPr>
        <p:txBody>
          <a:bodyPr lIns="186480" rIns="90000" tIns="93240" bIns="45000"/>
          <a:p>
            <a:pPr algn="ctr">
              <a:lnSpc>
                <a:spcPct val="100000"/>
              </a:lnSpc>
            </a:pPr>
            <a:endParaRPr/>
          </a:p>
          <a:p>
            <a:pPr algn="ctr">
              <a:lnSpc>
                <a:spcPct val="100000"/>
              </a:lnSpc>
            </a:pPr>
            <a:r>
              <a:rPr b="1" lang="en-US" sz="2040">
                <a:solidFill>
                  <a:srgbClr val="ffffff"/>
                </a:solidFill>
                <a:latin typeface="Segoe UI"/>
              </a:rPr>
              <a:t>Cloud Software</a:t>
            </a:r>
            <a:endParaRPr/>
          </a:p>
        </p:txBody>
      </p:sp>
      <p:sp>
        <p:nvSpPr>
          <p:cNvPr id="905" name="CustomShape 2"/>
          <p:cNvSpPr/>
          <p:nvPr/>
        </p:nvSpPr>
        <p:spPr>
          <a:xfrm>
            <a:off x="8732880" y="2354400"/>
            <a:ext cx="2057040" cy="1756440"/>
          </a:xfrm>
          <a:prstGeom prst="roundRect">
            <a:avLst>
              <a:gd name="adj" fmla="val 16667"/>
            </a:avLst>
          </a:prstGeom>
          <a:solidFill>
            <a:srgbClr val="0078d7"/>
          </a:solidFill>
          <a:ln w="9360">
            <a:noFill/>
          </a:ln>
        </p:spPr>
        <p:txBody>
          <a:bodyPr lIns="182880" rIns="182880" tIns="146160" bIns="146160"/>
          <a:p>
            <a:pPr algn="ctr">
              <a:lnSpc>
                <a:spcPct val="90000"/>
              </a:lnSpc>
            </a:pPr>
            <a:r>
              <a:rPr b="1" lang="en-US" sz="2040">
                <a:solidFill>
                  <a:srgbClr val="ffffff"/>
                </a:solidFill>
                <a:latin typeface="Segoe UI"/>
              </a:rPr>
              <a:t>IaaS</a:t>
            </a:r>
            <a:endParaRPr/>
          </a:p>
        </p:txBody>
      </p:sp>
      <p:sp>
        <p:nvSpPr>
          <p:cNvPr id="906" name="CustomShape 3"/>
          <p:cNvSpPr/>
          <p:nvPr/>
        </p:nvSpPr>
        <p:spPr>
          <a:xfrm>
            <a:off x="8656560" y="4523400"/>
            <a:ext cx="1760760" cy="619560"/>
          </a:xfrm>
          <a:prstGeom prst="roundRect">
            <a:avLst>
              <a:gd name="adj" fmla="val 16667"/>
            </a:avLst>
          </a:prstGeom>
          <a:solidFill>
            <a:srgbClr val="a3008f"/>
          </a:solidFill>
          <a:ln>
            <a:noFill/>
          </a:ln>
        </p:spPr>
      </p:sp>
      <p:sp>
        <p:nvSpPr>
          <p:cNvPr id="907" name="CustomShape 4"/>
          <p:cNvSpPr/>
          <p:nvPr/>
        </p:nvSpPr>
        <p:spPr>
          <a:xfrm>
            <a:off x="8863920" y="4678560"/>
            <a:ext cx="1760760" cy="619560"/>
          </a:xfrm>
          <a:prstGeom prst="roundRect">
            <a:avLst>
              <a:gd name="adj" fmla="val 16667"/>
            </a:avLst>
          </a:prstGeom>
          <a:solidFill>
            <a:srgbClr val="a3008f"/>
          </a:solidFill>
          <a:ln>
            <a:noFill/>
          </a:ln>
        </p:spPr>
      </p:sp>
      <p:sp>
        <p:nvSpPr>
          <p:cNvPr id="908" name="CustomShape 5"/>
          <p:cNvSpPr/>
          <p:nvPr/>
        </p:nvSpPr>
        <p:spPr>
          <a:xfrm>
            <a:off x="9070920" y="4834080"/>
            <a:ext cx="1760760" cy="619560"/>
          </a:xfrm>
          <a:prstGeom prst="roundRect">
            <a:avLst>
              <a:gd name="adj" fmla="val 16667"/>
            </a:avLst>
          </a:prstGeom>
          <a:solidFill>
            <a:srgbClr val="a3008f"/>
          </a:solidFill>
          <a:ln>
            <a:noFill/>
          </a:ln>
        </p:spPr>
      </p:sp>
      <p:sp>
        <p:nvSpPr>
          <p:cNvPr id="909" name="CustomShape 6"/>
          <p:cNvSpPr/>
          <p:nvPr/>
        </p:nvSpPr>
        <p:spPr>
          <a:xfrm>
            <a:off x="9081000" y="4851720"/>
            <a:ext cx="1750680" cy="602280"/>
          </a:xfrm>
          <a:prstGeom prst="rect">
            <a:avLst/>
          </a:prstGeom>
          <a:noFill/>
          <a:ln>
            <a:noFill/>
          </a:ln>
        </p:spPr>
        <p:txBody>
          <a:bodyPr lIns="90000" rIns="90000" tIns="45000" bIns="45000" anchor="ctr"/>
          <a:p>
            <a:pPr algn="ctr">
              <a:lnSpc>
                <a:spcPct val="100000"/>
              </a:lnSpc>
            </a:pPr>
            <a:r>
              <a:rPr b="1" lang="en-US" sz="2040">
                <a:solidFill>
                  <a:srgbClr val="ffffff"/>
                </a:solidFill>
                <a:latin typeface="Segoe UI"/>
              </a:rPr>
              <a:t>Blobs</a:t>
            </a:r>
            <a:endParaRPr/>
          </a:p>
        </p:txBody>
      </p:sp>
      <p:sp>
        <p:nvSpPr>
          <p:cNvPr id="910" name="CustomShape 7"/>
          <p:cNvSpPr/>
          <p:nvPr/>
        </p:nvSpPr>
        <p:spPr>
          <a:xfrm>
            <a:off x="9071640" y="2994120"/>
            <a:ext cx="1026720" cy="630000"/>
          </a:xfrm>
          <a:prstGeom prst="rect">
            <a:avLst/>
          </a:prstGeom>
          <a:solidFill>
            <a:srgbClr val="ffbea1"/>
          </a:solidFill>
          <a:ln w="9360">
            <a:solidFill>
              <a:srgbClr val="ff8c00"/>
            </a:solidFill>
            <a:round/>
            <a:tailEnd len="lg" type="stealth" w="lg"/>
          </a:ln>
        </p:spPr>
      </p:sp>
      <p:sp>
        <p:nvSpPr>
          <p:cNvPr id="911" name="CustomShape 8"/>
          <p:cNvSpPr/>
          <p:nvPr/>
        </p:nvSpPr>
        <p:spPr>
          <a:xfrm>
            <a:off x="8997480" y="3415680"/>
            <a:ext cx="1366920" cy="338760"/>
          </a:xfrm>
          <a:prstGeom prst="rect">
            <a:avLst/>
          </a:prstGeom>
          <a:noFill/>
          <a:ln>
            <a:noFill/>
          </a:ln>
        </p:spPr>
        <p:txBody>
          <a:bodyPr lIns="90000" rIns="90000" tIns="45000" bIns="45000"/>
          <a:p>
            <a:pPr algn="ctr">
              <a:lnSpc>
                <a:spcPct val="100000"/>
              </a:lnSpc>
            </a:pPr>
            <a:r>
              <a:rPr b="1" lang="en-US" sz="1629">
                <a:solidFill>
                  <a:srgbClr val="000000"/>
                </a:solidFill>
                <a:latin typeface="Segoe UI"/>
                <a:ea typeface="Segoe UI"/>
              </a:rPr>
              <a:t>VMs</a:t>
            </a:r>
            <a:endParaRPr/>
          </a:p>
        </p:txBody>
      </p:sp>
      <p:sp>
        <p:nvSpPr>
          <p:cNvPr id="912" name="CustomShape 9"/>
          <p:cNvSpPr/>
          <p:nvPr/>
        </p:nvSpPr>
        <p:spPr>
          <a:xfrm>
            <a:off x="9224280" y="3146400"/>
            <a:ext cx="1026720" cy="630000"/>
          </a:xfrm>
          <a:prstGeom prst="rect">
            <a:avLst/>
          </a:prstGeom>
          <a:solidFill>
            <a:srgbClr val="ffbea1"/>
          </a:solidFill>
          <a:ln w="9360">
            <a:solidFill>
              <a:srgbClr val="ff8c00"/>
            </a:solidFill>
            <a:round/>
            <a:tailEnd len="lg" type="stealth" w="lg"/>
          </a:ln>
        </p:spPr>
      </p:sp>
      <p:sp>
        <p:nvSpPr>
          <p:cNvPr id="913" name="CustomShape 10"/>
          <p:cNvSpPr/>
          <p:nvPr/>
        </p:nvSpPr>
        <p:spPr>
          <a:xfrm>
            <a:off x="9149760" y="3568320"/>
            <a:ext cx="1366920" cy="338760"/>
          </a:xfrm>
          <a:prstGeom prst="rect">
            <a:avLst/>
          </a:prstGeom>
          <a:noFill/>
          <a:ln>
            <a:noFill/>
          </a:ln>
        </p:spPr>
        <p:txBody>
          <a:bodyPr lIns="90000" rIns="90000" tIns="45000" bIns="45000"/>
          <a:p>
            <a:pPr algn="ctr">
              <a:lnSpc>
                <a:spcPct val="100000"/>
              </a:lnSpc>
            </a:pPr>
            <a:r>
              <a:rPr b="1" lang="en-US" sz="1629">
                <a:solidFill>
                  <a:srgbClr val="000000"/>
                </a:solidFill>
                <a:latin typeface="Segoe UI"/>
                <a:ea typeface="Segoe UI"/>
              </a:rPr>
              <a:t>VMs</a:t>
            </a:r>
            <a:endParaRPr/>
          </a:p>
        </p:txBody>
      </p:sp>
      <p:sp>
        <p:nvSpPr>
          <p:cNvPr id="914" name="CustomShape 11"/>
          <p:cNvSpPr/>
          <p:nvPr/>
        </p:nvSpPr>
        <p:spPr>
          <a:xfrm>
            <a:off x="9376560" y="3298680"/>
            <a:ext cx="1026720" cy="630000"/>
          </a:xfrm>
          <a:prstGeom prst="rect">
            <a:avLst/>
          </a:prstGeom>
          <a:solidFill>
            <a:srgbClr val="ffbea1"/>
          </a:solidFill>
          <a:ln w="9360">
            <a:solidFill>
              <a:srgbClr val="ff8c00"/>
            </a:solidFill>
            <a:round/>
            <a:tailEnd len="lg" type="stealth" w="lg"/>
          </a:ln>
        </p:spPr>
      </p:sp>
      <p:sp>
        <p:nvSpPr>
          <p:cNvPr id="915" name="CustomShape 12"/>
          <p:cNvSpPr/>
          <p:nvPr/>
        </p:nvSpPr>
        <p:spPr>
          <a:xfrm>
            <a:off x="9376560" y="3602880"/>
            <a:ext cx="1026720" cy="333720"/>
          </a:xfrm>
          <a:prstGeom prst="rect">
            <a:avLst/>
          </a:prstGeom>
          <a:noFill/>
          <a:ln>
            <a:noFill/>
          </a:ln>
        </p:spPr>
        <p:txBody>
          <a:bodyPr lIns="90000" rIns="90000" tIns="45000" bIns="45000"/>
          <a:p>
            <a:pPr algn="ctr">
              <a:lnSpc>
                <a:spcPct val="100000"/>
              </a:lnSpc>
            </a:pPr>
            <a:r>
              <a:rPr b="1" lang="en-US" sz="1600">
                <a:solidFill>
                  <a:srgbClr val="000000"/>
                </a:solidFill>
                <a:latin typeface="Segoe UI"/>
                <a:ea typeface="Segoe UI"/>
              </a:rPr>
              <a:t>VMs</a:t>
            </a:r>
            <a:endParaRPr/>
          </a:p>
        </p:txBody>
      </p:sp>
      <p:sp>
        <p:nvSpPr>
          <p:cNvPr id="916" name="TextShape 13"/>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Cloud APIs</a:t>
            </a:r>
            <a:r>
              <a:rPr lang="en-US" sz="4800">
                <a:solidFill>
                  <a:srgbClr val="ffffff"/>
                </a:solidFill>
                <a:latin typeface="Segoe UI Light"/>
              </a:rPr>
              <a:t>
</a:t>
            </a:r>
            <a:r>
              <a:rPr lang="en-US" sz="3200">
                <a:solidFill>
                  <a:srgbClr val="ffffff"/>
                </a:solidFill>
                <a:latin typeface="Segoe UI Light"/>
              </a:rPr>
              <a:t>An aside</a:t>
            </a:r>
            <a:endParaRPr/>
          </a:p>
        </p:txBody>
      </p:sp>
      <p:sp>
        <p:nvSpPr>
          <p:cNvPr id="917" name="CustomShape 14"/>
          <p:cNvSpPr/>
          <p:nvPr/>
        </p:nvSpPr>
        <p:spPr>
          <a:xfrm>
            <a:off x="3303000" y="2643840"/>
            <a:ext cx="4794840" cy="1815480"/>
          </a:xfrm>
          <a:prstGeom prst="rightArrow">
            <a:avLst>
              <a:gd name="adj1" fmla="val 50000"/>
              <a:gd name="adj2" fmla="val 50000"/>
            </a:avLst>
          </a:prstGeom>
          <a:solidFill>
            <a:srgbClr val="5104a7"/>
          </a:solidFill>
          <a:ln w="9360">
            <a:solidFill>
              <a:srgbClr val="5c2d91"/>
            </a:solidFill>
            <a:round/>
          </a:ln>
        </p:spPr>
      </p:sp>
      <p:sp>
        <p:nvSpPr>
          <p:cNvPr id="918" name="CustomShape 15"/>
          <p:cNvSpPr/>
          <p:nvPr/>
        </p:nvSpPr>
        <p:spPr>
          <a:xfrm>
            <a:off x="4237200" y="3116160"/>
            <a:ext cx="3449520" cy="1382400"/>
          </a:xfrm>
          <a:prstGeom prst="rect">
            <a:avLst/>
          </a:prstGeom>
          <a:noFill/>
          <a:ln>
            <a:noFill/>
          </a:ln>
        </p:spPr>
        <p:txBody>
          <a:bodyPr lIns="182880" rIns="182880" tIns="146160" bIns="146160"/>
          <a:p>
            <a:pPr>
              <a:lnSpc>
                <a:spcPct val="90000"/>
              </a:lnSpc>
            </a:pPr>
            <a:r>
              <a:rPr b="1" i="1" lang="en-US">
                <a:solidFill>
                  <a:srgbClr val="ffff00"/>
                </a:solidFill>
                <a:latin typeface="Segoe UI"/>
              </a:rPr>
              <a:t>IaaS: Start VM, Stop VM, …</a:t>
            </a:r>
            <a:endParaRPr/>
          </a:p>
          <a:p>
            <a:pPr>
              <a:lnSpc>
                <a:spcPct val="90000"/>
              </a:lnSpc>
            </a:pPr>
            <a:r>
              <a:rPr b="1" i="1" lang="en-US">
                <a:solidFill>
                  <a:srgbClr val="ffff00"/>
                </a:solidFill>
                <a:latin typeface="Segoe UI"/>
              </a:rPr>
              <a:t>Blobs: Get blob, put blob, …</a:t>
            </a:r>
            <a:endParaRPr/>
          </a:p>
        </p:txBody>
      </p:sp>
      <p:sp>
        <p:nvSpPr>
          <p:cNvPr id="919" name="CustomShape 16"/>
          <p:cNvSpPr/>
          <p:nvPr/>
        </p:nvSpPr>
        <p:spPr>
          <a:xfrm>
            <a:off x="1265400" y="2976840"/>
            <a:ext cx="2971440" cy="1286280"/>
          </a:xfrm>
          <a:prstGeom prst="ellipse">
            <a:avLst/>
          </a:prstGeom>
          <a:solidFill>
            <a:srgbClr val="00bcf2"/>
          </a:solidFill>
          <a:ln w="17280">
            <a:solidFill>
              <a:srgbClr val="f9f9f9"/>
            </a:solidFill>
            <a:round/>
          </a:ln>
        </p:spPr>
        <p:txBody>
          <a:bodyPr lIns="0" rIns="0" tIns="46800" bIns="46800" anchor="ctr"/>
          <a:p>
            <a:pPr algn="ctr">
              <a:lnSpc>
                <a:spcPct val="100000"/>
              </a:lnSpc>
            </a:pPr>
            <a:r>
              <a:rPr b="1" lang="en-US" sz="2040">
                <a:solidFill>
                  <a:srgbClr val="ffffff"/>
                </a:solidFill>
                <a:latin typeface="Segoe UI"/>
              </a:rPr>
              <a:t>Tools and Applications</a:t>
            </a:r>
            <a:endParaRPr/>
          </a:p>
        </p:txBody>
      </p:sp>
      <p:sp>
        <p:nvSpPr>
          <p:cNvPr id="920" name="CustomShape 17"/>
          <p:cNvSpPr/>
          <p:nvPr/>
        </p:nvSpPr>
        <p:spPr>
          <a:xfrm>
            <a:off x="1112760" y="2824200"/>
            <a:ext cx="2971440" cy="1286280"/>
          </a:xfrm>
          <a:prstGeom prst="ellipse">
            <a:avLst/>
          </a:prstGeom>
          <a:solidFill>
            <a:srgbClr val="00bcf2"/>
          </a:solidFill>
          <a:ln w="17280">
            <a:solidFill>
              <a:srgbClr val="f9f9f9"/>
            </a:solidFill>
            <a:round/>
          </a:ln>
        </p:spPr>
        <p:txBody>
          <a:bodyPr lIns="0" rIns="0" tIns="46800" bIns="46800" anchor="ctr"/>
          <a:p>
            <a:pPr algn="ctr">
              <a:lnSpc>
                <a:spcPct val="100000"/>
              </a:lnSpc>
            </a:pPr>
            <a:r>
              <a:rPr b="1" lang="en-US" sz="2040">
                <a:solidFill>
                  <a:srgbClr val="ffffff"/>
                </a:solidFill>
                <a:latin typeface="Segoe UI"/>
              </a:rPr>
              <a:t>Tools and Applications</a:t>
            </a:r>
            <a:endParaRPr/>
          </a:p>
        </p:txBody>
      </p:sp>
      <p:sp>
        <p:nvSpPr>
          <p:cNvPr id="921" name="CustomShape 18"/>
          <p:cNvSpPr/>
          <p:nvPr/>
        </p:nvSpPr>
        <p:spPr>
          <a:xfrm>
            <a:off x="960480" y="2671920"/>
            <a:ext cx="2971440" cy="1286280"/>
          </a:xfrm>
          <a:prstGeom prst="ellipse">
            <a:avLst/>
          </a:prstGeom>
          <a:solidFill>
            <a:srgbClr val="00bcf2"/>
          </a:solidFill>
          <a:ln w="17280">
            <a:solidFill>
              <a:srgbClr val="f9f9f9"/>
            </a:solidFill>
            <a:round/>
          </a:ln>
        </p:spPr>
        <p:txBody>
          <a:bodyPr lIns="0" rIns="0" tIns="46800" bIns="46800" anchor="ctr"/>
          <a:p>
            <a:pPr algn="ctr">
              <a:lnSpc>
                <a:spcPct val="100000"/>
              </a:lnSpc>
            </a:pPr>
            <a:r>
              <a:rPr b="1" lang="en-US" sz="2040">
                <a:solidFill>
                  <a:srgbClr val="ffffff"/>
                </a:solidFill>
                <a:latin typeface="Segoe UI"/>
              </a:rPr>
              <a:t>Tools and Applications</a:t>
            </a:r>
            <a:endParaRPr/>
          </a:p>
        </p:txBody>
      </p:sp>
      <p:sp>
        <p:nvSpPr>
          <p:cNvPr id="922" name="CustomShape 19"/>
          <p:cNvSpPr/>
          <p:nvPr/>
        </p:nvSpPr>
        <p:spPr>
          <a:xfrm>
            <a:off x="4353840" y="4126680"/>
            <a:ext cx="2401560" cy="1999440"/>
          </a:xfrm>
          <a:prstGeom prst="rect">
            <a:avLst/>
          </a:prstGeom>
          <a:noFill/>
          <a:ln>
            <a:noFill/>
          </a:ln>
        </p:spPr>
        <p:txBody>
          <a:bodyPr wrap="none" lIns="182880" rIns="182880" tIns="146160" bIns="146160"/>
          <a:p>
            <a:pPr>
              <a:lnSpc>
                <a:spcPct val="90000"/>
              </a:lnSpc>
            </a:pPr>
            <a:r>
              <a:rPr b="1" lang="en-US" sz="2000">
                <a:solidFill>
                  <a:srgbClr val="ffffff"/>
                </a:solidFill>
                <a:latin typeface="Segoe UI"/>
              </a:rPr>
              <a:t>Example APIs:</a:t>
            </a:r>
            <a:endParaRPr/>
          </a:p>
          <a:p>
            <a:pPr>
              <a:lnSpc>
                <a:spcPct val="90000"/>
              </a:lnSpc>
              <a:buFont typeface="StarSymbol"/>
              <a:buChar char="-"/>
            </a:pPr>
            <a:r>
              <a:rPr b="1" lang="en-US" sz="2000">
                <a:solidFill>
                  <a:srgbClr val="ffffff"/>
                </a:solidFill>
                <a:latin typeface="Segoe UI"/>
              </a:rPr>
              <a:t>AWS</a:t>
            </a:r>
            <a:endParaRPr/>
          </a:p>
          <a:p>
            <a:pPr>
              <a:lnSpc>
                <a:spcPct val="90000"/>
              </a:lnSpc>
              <a:buFont typeface="StarSymbol"/>
              <a:buChar char="-"/>
            </a:pPr>
            <a:r>
              <a:rPr b="1" lang="en-US" sz="2000">
                <a:solidFill>
                  <a:srgbClr val="ffffff"/>
                </a:solidFill>
                <a:latin typeface="Segoe UI"/>
              </a:rPr>
              <a:t>Azure</a:t>
            </a:r>
            <a:endParaRPr/>
          </a:p>
          <a:p>
            <a:pPr>
              <a:lnSpc>
                <a:spcPct val="90000"/>
              </a:lnSpc>
              <a:buFont typeface="StarSymbol"/>
              <a:buChar char="-"/>
            </a:pPr>
            <a:r>
              <a:rPr b="1" lang="en-US" sz="2000">
                <a:solidFill>
                  <a:srgbClr val="ffffff"/>
                </a:solidFill>
                <a:latin typeface="Segoe UI"/>
              </a:rPr>
              <a:t>OpenStack</a:t>
            </a:r>
            <a:endParaRPr/>
          </a:p>
          <a:p>
            <a:pPr>
              <a:lnSpc>
                <a:spcPct val="90000"/>
              </a:lnSpc>
              <a:buFont typeface="StarSymbol"/>
              <a:buChar char="-"/>
            </a:pPr>
            <a:r>
              <a:rPr b="1" lang="en-US" sz="2000">
                <a:solidFill>
                  <a:srgbClr val="ffffff"/>
                </a:solidFill>
                <a:latin typeface="Segoe UI"/>
              </a:rPr>
              <a:t>…</a:t>
            </a:r>
            <a:endParaRPr/>
          </a:p>
        </p:txBody>
      </p:sp>
    </p:spTree>
  </p:cSld>
  <p:transition>
    <p:fade/>
  </p:transition>
  <p:timing>
    <p:tnLst>
      <p:par>
        <p:cTn id="626" dur="indefinite" restart="never" nodeType="tmRoot">
          <p:childTnLst>
            <p:seq>
              <p:cTn id="627" dur="indefinite" nodeType="mainSeq">
                <p:childTnLst>
                  <p:par>
                    <p:cTn id="628" fill="hold">
                      <p:stCondLst>
                        <p:cond delay="indefinite"/>
                      </p:stCondLst>
                      <p:childTnLst>
                        <p:par>
                          <p:cTn id="629" fill="hold">
                            <p:stCondLst>
                              <p:cond delay="0"/>
                            </p:stCondLst>
                            <p:childTnLst>
                              <p:par>
                                <p:cTn id="630" nodeType="clickEffect" fill="hold" presetClass="entr" presetID="10">
                                  <p:stCondLst>
                                    <p:cond delay="0"/>
                                  </p:stCondLst>
                                  <p:childTnLst>
                                    <p:set>
                                      <p:cBhvr>
                                        <p:cTn id="631" dur="1" fill="hold">
                                          <p:stCondLst>
                                            <p:cond delay="0"/>
                                          </p:stCondLst>
                                        </p:cTn>
                                        <p:tgtEl>
                                          <p:spTgt spid="-1"/>
                                        </p:tgtEl>
                                        <p:attrNameLst>
                                          <p:attrName>style.visibility</p:attrName>
                                        </p:attrNameLst>
                                      </p:cBhvr>
                                      <p:to>
                                        <p:strVal val="visible"/>
                                      </p:to>
                                    </p:set>
                                    <p:animEffect filter="fade" transition="in">
                                      <p:cBhvr additive="repl">
                                        <p:cTn id="632" dur="500"/>
                                        <p:tgtEl>
                                          <p:spTgt spid="-1"/>
                                        </p:tgtEl>
                                      </p:cBhvr>
                                    </p:animEffect>
                                  </p:childTnLst>
                                </p:cTn>
                              </p:par>
                            </p:childTnLst>
                          </p:cTn>
                        </p:par>
                      </p:childTnLst>
                    </p:cTn>
                  </p:par>
                  <p:par>
                    <p:cTn id="633" fill="hold">
                      <p:stCondLst>
                        <p:cond delay="indefinite"/>
                      </p:stCondLst>
                      <p:childTnLst>
                        <p:par>
                          <p:cTn id="634" fill="hold">
                            <p:stCondLst>
                              <p:cond delay="0"/>
                            </p:stCondLst>
                            <p:childTnLst>
                              <p:par>
                                <p:cTn id="635" nodeType="clickEffect" fill="hold" presetClass="entr" presetID="10">
                                  <p:stCondLst>
                                    <p:cond delay="0"/>
                                  </p:stCondLst>
                                  <p:childTnLst>
                                    <p:set>
                                      <p:cBhvr>
                                        <p:cTn id="636" dur="1" fill="hold">
                                          <p:stCondLst>
                                            <p:cond delay="0"/>
                                          </p:stCondLst>
                                        </p:cTn>
                                        <p:tgtEl>
                                          <p:spTgt spid="-1"/>
                                        </p:tgtEl>
                                        <p:attrNameLst>
                                          <p:attrName>style.visibility</p:attrName>
                                        </p:attrNameLst>
                                      </p:cBhvr>
                                      <p:to>
                                        <p:strVal val="visible"/>
                                      </p:to>
                                    </p:set>
                                    <p:animEffect filter="fade" transition="in">
                                      <p:cBhvr additive="repl">
                                        <p:cTn id="637" dur="500"/>
                                        <p:tgtEl>
                                          <p:spTgt spid="-1"/>
                                        </p:tgtEl>
                                      </p:cBhvr>
                                    </p:animEffect>
                                  </p:childTnLst>
                                </p:cTn>
                              </p:par>
                            </p:childTnLst>
                          </p:cTn>
                        </p:par>
                      </p:childTnLst>
                    </p:cTn>
                  </p:par>
                  <p:par>
                    <p:cTn id="638" fill="hold">
                      <p:stCondLst>
                        <p:cond delay="indefinite"/>
                      </p:stCondLst>
                      <p:childTnLst>
                        <p:par>
                          <p:cTn id="639" fill="hold">
                            <p:stCondLst>
                              <p:cond delay="0"/>
                            </p:stCondLst>
                            <p:childTnLst>
                              <p:par>
                                <p:cTn id="640" nodeType="clickEffect" fill="hold" presetClass="entr" presetID="22" presetSubtype="8">
                                  <p:stCondLst>
                                    <p:cond delay="0"/>
                                  </p:stCondLst>
                                  <p:childTnLst>
                                    <p:set>
                                      <p:cBhvr>
                                        <p:cTn id="641" dur="1" fill="hold">
                                          <p:stCondLst>
                                            <p:cond delay="0"/>
                                          </p:stCondLst>
                                        </p:cTn>
                                        <p:tgtEl>
                                          <p:spTgt spid="-1"/>
                                        </p:tgtEl>
                                        <p:attrNameLst>
                                          <p:attrName>style.visibility</p:attrName>
                                        </p:attrNameLst>
                                      </p:cBhvr>
                                      <p:to>
                                        <p:strVal val="visible"/>
                                      </p:to>
                                    </p:set>
                                    <p:animEffect filter="wipe(left)" transition="in">
                                      <p:cBhvr additive="repl">
                                        <p:cTn id="642" dur="500"/>
                                        <p:tgtEl>
                                          <p:spTgt spid="-1"/>
                                        </p:tgtEl>
                                      </p:cBhvr>
                                    </p:animEffect>
                                  </p:childTnLst>
                                </p:cTn>
                              </p:par>
                            </p:childTnLst>
                          </p:cTn>
                        </p:par>
                      </p:childTnLst>
                    </p:cTn>
                  </p:par>
                  <p:par>
                    <p:cTn id="643" fill="hold">
                      <p:stCondLst>
                        <p:cond delay="indefinite"/>
                      </p:stCondLst>
                      <p:childTnLst>
                        <p:par>
                          <p:cTn id="644" fill="hold">
                            <p:stCondLst>
                              <p:cond delay="0"/>
                            </p:stCondLst>
                            <p:childTnLst>
                              <p:par>
                                <p:cTn id="645" nodeType="clickEffect" fill="hold" presetClass="entr" presetID="10">
                                  <p:stCondLst>
                                    <p:cond delay="0"/>
                                  </p:stCondLst>
                                  <p:childTnLst>
                                    <p:set>
                                      <p:cBhvr>
                                        <p:cTn id="646" dur="1" fill="hold">
                                          <p:stCondLst>
                                            <p:cond delay="0"/>
                                          </p:stCondLst>
                                        </p:cTn>
                                        <p:tgtEl>
                                          <p:spTgt spid="922"/>
                                        </p:tgtEl>
                                        <p:attrNameLst>
                                          <p:attrName>style.visibility</p:attrName>
                                        </p:attrNameLst>
                                      </p:cBhvr>
                                      <p:to>
                                        <p:strVal val="visible"/>
                                      </p:to>
                                    </p:set>
                                    <p:animEffect filter="fade" transition="in">
                                      <p:cBhvr additive="repl">
                                        <p:cTn id="647" dur="500"/>
                                        <p:tgtEl>
                                          <p:spTgt spid="9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3" name="Line 1"/>
          <p:cNvSpPr/>
          <p:nvPr/>
        </p:nvSpPr>
        <p:spPr>
          <a:xfrm>
            <a:off x="1742400" y="4272120"/>
            <a:ext cx="10560600" cy="51120"/>
          </a:xfrm>
          <a:prstGeom prst="line">
            <a:avLst/>
          </a:prstGeom>
          <a:ln w="9360">
            <a:solidFill>
              <a:srgbClr val="000000"/>
            </a:solidFill>
            <a:round/>
          </a:ln>
        </p:spPr>
      </p:sp>
      <p:sp>
        <p:nvSpPr>
          <p:cNvPr id="924" name="Line 2"/>
          <p:cNvSpPr/>
          <p:nvPr/>
        </p:nvSpPr>
        <p:spPr>
          <a:xfrm>
            <a:off x="1702440" y="3540960"/>
            <a:ext cx="10612800" cy="7560"/>
          </a:xfrm>
          <a:prstGeom prst="line">
            <a:avLst/>
          </a:prstGeom>
          <a:ln w="9360">
            <a:solidFill>
              <a:srgbClr val="000000"/>
            </a:solidFill>
            <a:round/>
          </a:ln>
        </p:spPr>
      </p:sp>
      <p:sp>
        <p:nvSpPr>
          <p:cNvPr id="925" name="Line 3"/>
          <p:cNvSpPr/>
          <p:nvPr/>
        </p:nvSpPr>
        <p:spPr>
          <a:xfrm>
            <a:off x="1722240" y="5717880"/>
            <a:ext cx="10593000" cy="53640"/>
          </a:xfrm>
          <a:prstGeom prst="line">
            <a:avLst/>
          </a:prstGeom>
          <a:ln w="9360">
            <a:solidFill>
              <a:srgbClr val="000000"/>
            </a:solidFill>
            <a:round/>
          </a:ln>
        </p:spPr>
      </p:sp>
      <p:sp>
        <p:nvSpPr>
          <p:cNvPr id="926" name="Line 4"/>
          <p:cNvSpPr/>
          <p:nvPr/>
        </p:nvSpPr>
        <p:spPr>
          <a:xfrm>
            <a:off x="1713960" y="5009040"/>
            <a:ext cx="10601280" cy="0"/>
          </a:xfrm>
          <a:prstGeom prst="line">
            <a:avLst/>
          </a:prstGeom>
          <a:ln w="9360">
            <a:solidFill>
              <a:srgbClr val="000000"/>
            </a:solidFill>
            <a:round/>
          </a:ln>
        </p:spPr>
      </p:sp>
      <p:sp>
        <p:nvSpPr>
          <p:cNvPr id="927" name="CustomShape 5"/>
          <p:cNvSpPr/>
          <p:nvPr/>
        </p:nvSpPr>
        <p:spPr>
          <a:xfrm>
            <a:off x="10918800" y="4317840"/>
            <a:ext cx="137340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Prediction API</a:t>
            </a:r>
            <a:endParaRPr/>
          </a:p>
        </p:txBody>
      </p:sp>
      <p:sp>
        <p:nvSpPr>
          <p:cNvPr id="928" name="TextShape 6"/>
          <p:cNvSpPr txBox="1"/>
          <p:nvPr/>
        </p:nvSpPr>
        <p:spPr>
          <a:xfrm>
            <a:off x="274680" y="295200"/>
            <a:ext cx="11889360" cy="917280"/>
          </a:xfrm>
          <a:prstGeom prst="rect">
            <a:avLst/>
          </a:prstGeom>
        </p:spPr>
        <p:txBody>
          <a:bodyPr lIns="146160" rIns="146160" tIns="91440" bIns="91440"/>
          <a:p>
            <a:pPr>
              <a:lnSpc>
                <a:spcPct val="90000"/>
              </a:lnSpc>
            </a:pPr>
            <a:r>
              <a:rPr lang="en-US" sz="6000">
                <a:solidFill>
                  <a:srgbClr val="ffffff"/>
                </a:solidFill>
                <a:latin typeface="Segoe UI Light"/>
              </a:rPr>
              <a:t>Public Cloud Platforms</a:t>
            </a:r>
            <a:r>
              <a:rPr lang="en-US" sz="6000">
                <a:solidFill>
                  <a:srgbClr val="ffffff"/>
                </a:solidFill>
                <a:latin typeface="Segoe UI Light"/>
              </a:rPr>
              <a:t>
</a:t>
            </a:r>
            <a:r>
              <a:rPr lang="en-US" sz="3600">
                <a:solidFill>
                  <a:srgbClr val="ffffff"/>
                </a:solidFill>
                <a:latin typeface="Segoe UI Light"/>
              </a:rPr>
              <a:t>Salesforce</a:t>
            </a:r>
            <a:endParaRPr/>
          </a:p>
        </p:txBody>
      </p:sp>
      <p:sp>
        <p:nvSpPr>
          <p:cNvPr id="929" name="CustomShape 7"/>
          <p:cNvSpPr/>
          <p:nvPr/>
        </p:nvSpPr>
        <p:spPr>
          <a:xfrm>
            <a:off x="1722600" y="2801880"/>
            <a:ext cx="10589760" cy="3699360"/>
          </a:xfrm>
          <a:prstGeom prst="rect">
            <a:avLst/>
          </a:prstGeom>
          <a:noFill/>
          <a:ln w="31680">
            <a:solidFill>
              <a:srgbClr val="000000"/>
            </a:solidFill>
            <a:round/>
            <a:tailEnd len="lg" type="stealth" w="lg"/>
          </a:ln>
        </p:spPr>
      </p:sp>
      <p:sp>
        <p:nvSpPr>
          <p:cNvPr id="930" name="CustomShape 8"/>
          <p:cNvSpPr/>
          <p:nvPr/>
        </p:nvSpPr>
        <p:spPr>
          <a:xfrm>
            <a:off x="425160" y="2875320"/>
            <a:ext cx="1276920" cy="577080"/>
          </a:xfrm>
          <a:prstGeom prst="rect">
            <a:avLst/>
          </a:prstGeom>
          <a:noFill/>
          <a:ln>
            <a:noFill/>
          </a:ln>
        </p:spPr>
        <p:txBody>
          <a:bodyPr lIns="90000" rIns="90000" tIns="45000" bIns="45000"/>
          <a:p>
            <a:pPr algn="r">
              <a:lnSpc>
                <a:spcPct val="100000"/>
              </a:lnSpc>
            </a:pPr>
            <a:r>
              <a:rPr b="1" lang="en-US" sz="1600">
                <a:solidFill>
                  <a:srgbClr val="ffffff"/>
                </a:solidFill>
                <a:latin typeface="Segoe UI"/>
              </a:rPr>
              <a:t>Microsoft</a:t>
            </a:r>
            <a:endParaRPr/>
          </a:p>
          <a:p>
            <a:pPr algn="r">
              <a:lnSpc>
                <a:spcPct val="100000"/>
              </a:lnSpc>
            </a:pPr>
            <a:r>
              <a:rPr b="1" lang="en-US" sz="1600">
                <a:solidFill>
                  <a:srgbClr val="ffffff"/>
                </a:solidFill>
                <a:latin typeface="Segoe UI"/>
              </a:rPr>
              <a:t>Azure</a:t>
            </a:r>
            <a:endParaRPr/>
          </a:p>
        </p:txBody>
      </p:sp>
      <p:sp>
        <p:nvSpPr>
          <p:cNvPr id="931" name="CustomShape 9"/>
          <p:cNvSpPr/>
          <p:nvPr/>
        </p:nvSpPr>
        <p:spPr>
          <a:xfrm>
            <a:off x="102240" y="3637440"/>
            <a:ext cx="1581480" cy="819720"/>
          </a:xfrm>
          <a:prstGeom prst="rect">
            <a:avLst/>
          </a:prstGeom>
          <a:noFill/>
          <a:ln>
            <a:noFill/>
          </a:ln>
        </p:spPr>
        <p:txBody>
          <a:bodyPr lIns="90000" rIns="90000" tIns="45000" bIns="45000"/>
          <a:p>
            <a:pPr algn="r">
              <a:lnSpc>
                <a:spcPct val="100000"/>
              </a:lnSpc>
            </a:pPr>
            <a:r>
              <a:rPr b="1" lang="en-US" sz="1600">
                <a:solidFill>
                  <a:srgbClr val="ffffff"/>
                </a:solidFill>
                <a:latin typeface="Segoe UI"/>
              </a:rPr>
              <a:t>Amazon </a:t>
            </a:r>
            <a:endParaRPr/>
          </a:p>
          <a:p>
            <a:pPr algn="r">
              <a:lnSpc>
                <a:spcPct val="100000"/>
              </a:lnSpc>
            </a:pPr>
            <a:r>
              <a:rPr b="1" lang="en-US" sz="1600">
                <a:solidFill>
                  <a:srgbClr val="ffffff"/>
                </a:solidFill>
                <a:latin typeface="Segoe UI"/>
              </a:rPr>
              <a:t>Web Services</a:t>
            </a:r>
            <a:endParaRPr/>
          </a:p>
        </p:txBody>
      </p:sp>
      <p:sp>
        <p:nvSpPr>
          <p:cNvPr id="932" name="CustomShape 10"/>
          <p:cNvSpPr/>
          <p:nvPr/>
        </p:nvSpPr>
        <p:spPr>
          <a:xfrm>
            <a:off x="257760" y="5181480"/>
            <a:ext cx="1424160" cy="333720"/>
          </a:xfrm>
          <a:prstGeom prst="rect">
            <a:avLst/>
          </a:prstGeom>
          <a:noFill/>
          <a:ln>
            <a:noFill/>
          </a:ln>
        </p:spPr>
        <p:txBody>
          <a:bodyPr lIns="90000" rIns="90000" tIns="45000" bIns="45000"/>
          <a:p>
            <a:pPr algn="r">
              <a:lnSpc>
                <a:spcPct val="100000"/>
              </a:lnSpc>
            </a:pPr>
            <a:r>
              <a:rPr b="1" lang="en-US" sz="1600">
                <a:solidFill>
                  <a:srgbClr val="ffffff"/>
                </a:solidFill>
                <a:latin typeface="Segoe UI"/>
              </a:rPr>
              <a:t>OpenStack</a:t>
            </a:r>
            <a:endParaRPr/>
          </a:p>
        </p:txBody>
      </p:sp>
      <p:sp>
        <p:nvSpPr>
          <p:cNvPr id="933" name="Line 11"/>
          <p:cNvSpPr/>
          <p:nvPr/>
        </p:nvSpPr>
        <p:spPr>
          <a:xfrm flipH="1">
            <a:off x="6271920" y="2778840"/>
            <a:ext cx="23760" cy="3731040"/>
          </a:xfrm>
          <a:prstGeom prst="line">
            <a:avLst/>
          </a:prstGeom>
          <a:ln w="25560">
            <a:solidFill>
              <a:srgbClr val="000000"/>
            </a:solidFill>
            <a:custDash>
              <a:ds d="71000" sp="71000"/>
            </a:custDash>
            <a:round/>
          </a:ln>
        </p:spPr>
      </p:sp>
      <p:sp>
        <p:nvSpPr>
          <p:cNvPr id="934" name="Line 12"/>
          <p:cNvSpPr/>
          <p:nvPr/>
        </p:nvSpPr>
        <p:spPr>
          <a:xfrm flipH="1">
            <a:off x="7819560" y="2778840"/>
            <a:ext cx="18000" cy="3737520"/>
          </a:xfrm>
          <a:prstGeom prst="line">
            <a:avLst/>
          </a:prstGeom>
          <a:ln w="25560">
            <a:solidFill>
              <a:srgbClr val="000000"/>
            </a:solidFill>
            <a:custDash>
              <a:ds d="71000" sp="71000"/>
            </a:custDash>
            <a:round/>
          </a:ln>
        </p:spPr>
      </p:sp>
      <p:sp>
        <p:nvSpPr>
          <p:cNvPr id="935" name="Line 13"/>
          <p:cNvSpPr/>
          <p:nvPr/>
        </p:nvSpPr>
        <p:spPr>
          <a:xfrm>
            <a:off x="3202200" y="2778840"/>
            <a:ext cx="5400" cy="3730680"/>
          </a:xfrm>
          <a:prstGeom prst="line">
            <a:avLst/>
          </a:prstGeom>
          <a:ln w="25560">
            <a:solidFill>
              <a:srgbClr val="000000"/>
            </a:solidFill>
            <a:custDash>
              <a:ds d="71000" sp="71000"/>
            </a:custDash>
            <a:round/>
          </a:ln>
        </p:spPr>
      </p:sp>
      <p:sp>
        <p:nvSpPr>
          <p:cNvPr id="936" name="Line 14"/>
          <p:cNvSpPr/>
          <p:nvPr/>
        </p:nvSpPr>
        <p:spPr>
          <a:xfrm>
            <a:off x="10895400" y="2771640"/>
            <a:ext cx="5400" cy="3731040"/>
          </a:xfrm>
          <a:prstGeom prst="line">
            <a:avLst/>
          </a:prstGeom>
          <a:ln w="25560">
            <a:solidFill>
              <a:srgbClr val="000000"/>
            </a:solidFill>
            <a:custDash>
              <a:ds d="71000" sp="71000"/>
            </a:custDash>
            <a:round/>
          </a:ln>
        </p:spPr>
      </p:sp>
      <p:sp>
        <p:nvSpPr>
          <p:cNvPr id="937" name="Line 15"/>
          <p:cNvSpPr/>
          <p:nvPr/>
        </p:nvSpPr>
        <p:spPr>
          <a:xfrm>
            <a:off x="9390960" y="1892160"/>
            <a:ext cx="5760" cy="4609440"/>
          </a:xfrm>
          <a:prstGeom prst="line">
            <a:avLst/>
          </a:prstGeom>
          <a:ln w="25560">
            <a:solidFill>
              <a:srgbClr val="ffffff"/>
            </a:solidFill>
            <a:round/>
          </a:ln>
        </p:spPr>
      </p:sp>
      <p:sp>
        <p:nvSpPr>
          <p:cNvPr id="938" name="Line 16"/>
          <p:cNvSpPr/>
          <p:nvPr/>
        </p:nvSpPr>
        <p:spPr>
          <a:xfrm>
            <a:off x="4753080" y="1868400"/>
            <a:ext cx="0" cy="4627800"/>
          </a:xfrm>
          <a:prstGeom prst="line">
            <a:avLst/>
          </a:prstGeom>
          <a:ln w="25560">
            <a:solidFill>
              <a:srgbClr val="ffffff"/>
            </a:solidFill>
            <a:round/>
          </a:ln>
        </p:spPr>
      </p:sp>
      <p:sp>
        <p:nvSpPr>
          <p:cNvPr id="939" name="CustomShape 17"/>
          <p:cNvSpPr/>
          <p:nvPr/>
        </p:nvSpPr>
        <p:spPr>
          <a:xfrm>
            <a:off x="37800" y="4348080"/>
            <a:ext cx="1641600" cy="819720"/>
          </a:xfrm>
          <a:prstGeom prst="rect">
            <a:avLst/>
          </a:prstGeom>
          <a:noFill/>
          <a:ln>
            <a:noFill/>
          </a:ln>
        </p:spPr>
        <p:txBody>
          <a:bodyPr lIns="90000" rIns="90000" tIns="45000" bIns="45000"/>
          <a:p>
            <a:pPr algn="r">
              <a:lnSpc>
                <a:spcPct val="100000"/>
              </a:lnSpc>
            </a:pPr>
            <a:r>
              <a:rPr b="1" lang="en-US" sz="1600">
                <a:solidFill>
                  <a:srgbClr val="ffffff"/>
                </a:solidFill>
                <a:latin typeface="Segoe UI"/>
              </a:rPr>
              <a:t>Google </a:t>
            </a:r>
            <a:endParaRPr/>
          </a:p>
          <a:p>
            <a:pPr algn="r">
              <a:lnSpc>
                <a:spcPct val="100000"/>
              </a:lnSpc>
            </a:pPr>
            <a:r>
              <a:rPr b="1" lang="en-US" sz="1600">
                <a:solidFill>
                  <a:srgbClr val="ffffff"/>
                </a:solidFill>
                <a:latin typeface="Segoe UI"/>
              </a:rPr>
              <a:t>Cloud Platform</a:t>
            </a:r>
            <a:endParaRPr/>
          </a:p>
        </p:txBody>
      </p:sp>
      <p:sp>
        <p:nvSpPr>
          <p:cNvPr id="940" name="CustomShape 18"/>
          <p:cNvSpPr/>
          <p:nvPr/>
        </p:nvSpPr>
        <p:spPr>
          <a:xfrm>
            <a:off x="1734120" y="356112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Elastic Compute Cloud (EC2)</a:t>
            </a:r>
            <a:endParaRPr/>
          </a:p>
        </p:txBody>
      </p:sp>
      <p:sp>
        <p:nvSpPr>
          <p:cNvPr id="941" name="CustomShape 19"/>
          <p:cNvSpPr/>
          <p:nvPr/>
        </p:nvSpPr>
        <p:spPr>
          <a:xfrm>
            <a:off x="1730520" y="284004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Virtual Machines</a:t>
            </a:r>
            <a:endParaRPr/>
          </a:p>
        </p:txBody>
      </p:sp>
      <p:sp>
        <p:nvSpPr>
          <p:cNvPr id="942" name="CustomShape 20"/>
          <p:cNvSpPr/>
          <p:nvPr/>
        </p:nvSpPr>
        <p:spPr>
          <a:xfrm>
            <a:off x="1733040" y="500328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Compute</a:t>
            </a:r>
            <a:endParaRPr/>
          </a:p>
        </p:txBody>
      </p:sp>
      <p:sp>
        <p:nvSpPr>
          <p:cNvPr id="943" name="CustomShape 21"/>
          <p:cNvSpPr/>
          <p:nvPr/>
        </p:nvSpPr>
        <p:spPr>
          <a:xfrm>
            <a:off x="1730880" y="427824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Compute Engine</a:t>
            </a:r>
            <a:endParaRPr/>
          </a:p>
        </p:txBody>
      </p:sp>
      <p:sp>
        <p:nvSpPr>
          <p:cNvPr id="944" name="CustomShape 22"/>
          <p:cNvSpPr/>
          <p:nvPr/>
        </p:nvSpPr>
        <p:spPr>
          <a:xfrm>
            <a:off x="3244680" y="356112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Elastic Beanstalk</a:t>
            </a:r>
            <a:endParaRPr/>
          </a:p>
        </p:txBody>
      </p:sp>
      <p:sp>
        <p:nvSpPr>
          <p:cNvPr id="945" name="CustomShape 23"/>
          <p:cNvSpPr/>
          <p:nvPr/>
        </p:nvSpPr>
        <p:spPr>
          <a:xfrm>
            <a:off x="3241080" y="284004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Web Sites, Cloud Services</a:t>
            </a:r>
            <a:endParaRPr/>
          </a:p>
        </p:txBody>
      </p:sp>
      <p:sp>
        <p:nvSpPr>
          <p:cNvPr id="946" name="CustomShape 24"/>
          <p:cNvSpPr/>
          <p:nvPr/>
        </p:nvSpPr>
        <p:spPr>
          <a:xfrm>
            <a:off x="3241800" y="427824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App    Engine</a:t>
            </a:r>
            <a:endParaRPr/>
          </a:p>
        </p:txBody>
      </p:sp>
      <p:sp>
        <p:nvSpPr>
          <p:cNvPr id="947" name="CustomShape 25"/>
          <p:cNvSpPr/>
          <p:nvPr/>
        </p:nvSpPr>
        <p:spPr>
          <a:xfrm>
            <a:off x="4774680" y="358380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Simple Storage Service (S3)</a:t>
            </a:r>
            <a:endParaRPr/>
          </a:p>
        </p:txBody>
      </p:sp>
      <p:sp>
        <p:nvSpPr>
          <p:cNvPr id="948" name="CustomShape 26"/>
          <p:cNvSpPr/>
          <p:nvPr/>
        </p:nvSpPr>
        <p:spPr>
          <a:xfrm>
            <a:off x="4774680" y="283860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Blobs</a:t>
            </a:r>
            <a:endParaRPr/>
          </a:p>
        </p:txBody>
      </p:sp>
      <p:sp>
        <p:nvSpPr>
          <p:cNvPr id="949" name="CustomShape 27"/>
          <p:cNvSpPr/>
          <p:nvPr/>
        </p:nvSpPr>
        <p:spPr>
          <a:xfrm>
            <a:off x="4773960" y="502596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Object Storage</a:t>
            </a:r>
            <a:endParaRPr/>
          </a:p>
        </p:txBody>
      </p:sp>
      <p:sp>
        <p:nvSpPr>
          <p:cNvPr id="950" name="CustomShape 28"/>
          <p:cNvSpPr/>
          <p:nvPr/>
        </p:nvSpPr>
        <p:spPr>
          <a:xfrm>
            <a:off x="4771800" y="4300920"/>
            <a:ext cx="1468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Cloud Storage</a:t>
            </a:r>
            <a:endParaRPr/>
          </a:p>
        </p:txBody>
      </p:sp>
      <p:sp>
        <p:nvSpPr>
          <p:cNvPr id="951" name="CustomShape 29"/>
          <p:cNvSpPr/>
          <p:nvPr/>
        </p:nvSpPr>
        <p:spPr>
          <a:xfrm>
            <a:off x="6298560" y="3583800"/>
            <a:ext cx="151452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Relational Database Service (RDS)</a:t>
            </a:r>
            <a:endParaRPr/>
          </a:p>
        </p:txBody>
      </p:sp>
      <p:sp>
        <p:nvSpPr>
          <p:cNvPr id="952" name="CustomShape 30"/>
          <p:cNvSpPr/>
          <p:nvPr/>
        </p:nvSpPr>
        <p:spPr>
          <a:xfrm>
            <a:off x="6298560" y="2838600"/>
            <a:ext cx="152352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SQL  Database</a:t>
            </a:r>
            <a:endParaRPr/>
          </a:p>
        </p:txBody>
      </p:sp>
      <p:sp>
        <p:nvSpPr>
          <p:cNvPr id="953" name="CustomShape 31"/>
          <p:cNvSpPr/>
          <p:nvPr/>
        </p:nvSpPr>
        <p:spPr>
          <a:xfrm>
            <a:off x="6297840" y="5025960"/>
            <a:ext cx="152352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Database</a:t>
            </a:r>
            <a:endParaRPr/>
          </a:p>
        </p:txBody>
      </p:sp>
      <p:sp>
        <p:nvSpPr>
          <p:cNvPr id="954" name="CustomShape 32"/>
          <p:cNvSpPr/>
          <p:nvPr/>
        </p:nvSpPr>
        <p:spPr>
          <a:xfrm>
            <a:off x="6295680" y="4300920"/>
            <a:ext cx="152352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Cloud        SQL</a:t>
            </a:r>
            <a:endParaRPr/>
          </a:p>
        </p:txBody>
      </p:sp>
      <p:sp>
        <p:nvSpPr>
          <p:cNvPr id="955" name="CustomShape 33"/>
          <p:cNvSpPr/>
          <p:nvPr/>
        </p:nvSpPr>
        <p:spPr>
          <a:xfrm>
            <a:off x="7824960" y="3605400"/>
            <a:ext cx="157464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DynamoDB</a:t>
            </a:r>
            <a:endParaRPr/>
          </a:p>
        </p:txBody>
      </p:sp>
      <p:sp>
        <p:nvSpPr>
          <p:cNvPr id="956" name="CustomShape 34"/>
          <p:cNvSpPr/>
          <p:nvPr/>
        </p:nvSpPr>
        <p:spPr>
          <a:xfrm>
            <a:off x="7821720" y="4291200"/>
            <a:ext cx="157464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Cloud Datastore</a:t>
            </a:r>
            <a:endParaRPr/>
          </a:p>
        </p:txBody>
      </p:sp>
      <p:sp>
        <p:nvSpPr>
          <p:cNvPr id="957" name="CustomShape 35"/>
          <p:cNvSpPr/>
          <p:nvPr/>
        </p:nvSpPr>
        <p:spPr>
          <a:xfrm>
            <a:off x="9422640" y="2825640"/>
            <a:ext cx="145800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Azure Active Directory</a:t>
            </a:r>
            <a:endParaRPr/>
          </a:p>
        </p:txBody>
      </p:sp>
      <p:sp>
        <p:nvSpPr>
          <p:cNvPr id="958" name="CustomShape 36"/>
          <p:cNvSpPr/>
          <p:nvPr/>
        </p:nvSpPr>
        <p:spPr>
          <a:xfrm>
            <a:off x="10928160" y="3615120"/>
            <a:ext cx="1387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Amazon ML</a:t>
            </a:r>
            <a:endParaRPr/>
          </a:p>
        </p:txBody>
      </p:sp>
      <p:sp>
        <p:nvSpPr>
          <p:cNvPr id="959" name="CustomShape 37"/>
          <p:cNvSpPr/>
          <p:nvPr/>
        </p:nvSpPr>
        <p:spPr>
          <a:xfrm>
            <a:off x="10928160" y="2825640"/>
            <a:ext cx="1387080" cy="70776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Azure ML</a:t>
            </a:r>
            <a:endParaRPr/>
          </a:p>
        </p:txBody>
      </p:sp>
      <p:sp>
        <p:nvSpPr>
          <p:cNvPr id="960" name="CustomShape 38"/>
          <p:cNvSpPr/>
          <p:nvPr/>
        </p:nvSpPr>
        <p:spPr>
          <a:xfrm>
            <a:off x="1722600" y="2423880"/>
            <a:ext cx="147960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IaaS</a:t>
            </a:r>
            <a:endParaRPr/>
          </a:p>
        </p:txBody>
      </p:sp>
      <p:sp>
        <p:nvSpPr>
          <p:cNvPr id="961" name="CustomShape 39"/>
          <p:cNvSpPr/>
          <p:nvPr/>
        </p:nvSpPr>
        <p:spPr>
          <a:xfrm>
            <a:off x="3202200" y="2414520"/>
            <a:ext cx="154476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PaaS</a:t>
            </a:r>
            <a:endParaRPr/>
          </a:p>
        </p:txBody>
      </p:sp>
      <p:sp>
        <p:nvSpPr>
          <p:cNvPr id="962" name="CustomShape 40"/>
          <p:cNvSpPr/>
          <p:nvPr/>
        </p:nvSpPr>
        <p:spPr>
          <a:xfrm>
            <a:off x="6279480" y="2414520"/>
            <a:ext cx="155052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Relational </a:t>
            </a:r>
            <a:endParaRPr/>
          </a:p>
        </p:txBody>
      </p:sp>
      <p:sp>
        <p:nvSpPr>
          <p:cNvPr id="963" name="CustomShape 41"/>
          <p:cNvSpPr/>
          <p:nvPr/>
        </p:nvSpPr>
        <p:spPr>
          <a:xfrm>
            <a:off x="7830360" y="2414520"/>
            <a:ext cx="156888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NoSQL</a:t>
            </a:r>
            <a:endParaRPr/>
          </a:p>
        </p:txBody>
      </p:sp>
      <p:sp>
        <p:nvSpPr>
          <p:cNvPr id="964" name="CustomShape 42"/>
          <p:cNvSpPr/>
          <p:nvPr/>
        </p:nvSpPr>
        <p:spPr>
          <a:xfrm>
            <a:off x="9399600" y="2394360"/>
            <a:ext cx="149544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Identity</a:t>
            </a:r>
            <a:endParaRPr/>
          </a:p>
        </p:txBody>
      </p:sp>
      <p:sp>
        <p:nvSpPr>
          <p:cNvPr id="965" name="CustomShape 43"/>
          <p:cNvSpPr/>
          <p:nvPr/>
        </p:nvSpPr>
        <p:spPr>
          <a:xfrm>
            <a:off x="4777920" y="2421000"/>
            <a:ext cx="1494000" cy="33372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Blobs</a:t>
            </a:r>
            <a:endParaRPr/>
          </a:p>
        </p:txBody>
      </p:sp>
      <p:sp>
        <p:nvSpPr>
          <p:cNvPr id="966" name="CustomShape 44"/>
          <p:cNvSpPr/>
          <p:nvPr/>
        </p:nvSpPr>
        <p:spPr>
          <a:xfrm>
            <a:off x="60480" y="5808240"/>
            <a:ext cx="1641600" cy="819720"/>
          </a:xfrm>
          <a:prstGeom prst="rect">
            <a:avLst/>
          </a:prstGeom>
          <a:noFill/>
          <a:ln>
            <a:noFill/>
          </a:ln>
        </p:spPr>
        <p:txBody>
          <a:bodyPr lIns="90000" rIns="90000" tIns="45000" bIns="45000"/>
          <a:p>
            <a:pPr algn="r">
              <a:lnSpc>
                <a:spcPct val="100000"/>
              </a:lnSpc>
            </a:pPr>
            <a:r>
              <a:rPr b="1" lang="en-US" sz="1600">
                <a:solidFill>
                  <a:srgbClr val="89cbff"/>
                </a:solidFill>
                <a:latin typeface="Segoe UI"/>
              </a:rPr>
              <a:t>Salesforce.com Force.com</a:t>
            </a:r>
            <a:endParaRPr/>
          </a:p>
        </p:txBody>
      </p:sp>
      <p:sp>
        <p:nvSpPr>
          <p:cNvPr id="967" name="CustomShape 45"/>
          <p:cNvSpPr/>
          <p:nvPr/>
        </p:nvSpPr>
        <p:spPr>
          <a:xfrm>
            <a:off x="3264480" y="5760720"/>
            <a:ext cx="1468080" cy="707760"/>
          </a:xfrm>
          <a:prstGeom prst="rect">
            <a:avLst/>
          </a:prstGeom>
          <a:noFill/>
          <a:ln>
            <a:noFill/>
          </a:ln>
        </p:spPr>
        <p:txBody>
          <a:bodyPr lIns="182880" rIns="182880" tIns="0" bIns="0" anchor="ctr"/>
          <a:p>
            <a:pPr algn="ctr">
              <a:lnSpc>
                <a:spcPct val="90000"/>
              </a:lnSpc>
            </a:pPr>
            <a:r>
              <a:rPr b="1" i="1" lang="en-US" sz="1400">
                <a:solidFill>
                  <a:srgbClr val="89cbff"/>
                </a:solidFill>
                <a:latin typeface="Segoe UI"/>
              </a:rPr>
              <a:t>Force.com App Logic</a:t>
            </a:r>
            <a:endParaRPr/>
          </a:p>
        </p:txBody>
      </p:sp>
      <p:sp>
        <p:nvSpPr>
          <p:cNvPr id="968" name="CustomShape 46"/>
          <p:cNvSpPr/>
          <p:nvPr/>
        </p:nvSpPr>
        <p:spPr>
          <a:xfrm>
            <a:off x="7844040" y="5770800"/>
            <a:ext cx="1551600" cy="707760"/>
          </a:xfrm>
          <a:prstGeom prst="rect">
            <a:avLst/>
          </a:prstGeom>
          <a:noFill/>
          <a:ln>
            <a:noFill/>
          </a:ln>
        </p:spPr>
        <p:txBody>
          <a:bodyPr lIns="182880" rIns="182880" tIns="0" bIns="0" anchor="ctr"/>
          <a:p>
            <a:pPr algn="ctr">
              <a:lnSpc>
                <a:spcPct val="90000"/>
              </a:lnSpc>
            </a:pPr>
            <a:r>
              <a:rPr b="1" i="1" lang="en-US" sz="1400">
                <a:solidFill>
                  <a:srgbClr val="89cbff"/>
                </a:solidFill>
                <a:latin typeface="Segoe UI"/>
              </a:rPr>
              <a:t>Force.com Database</a:t>
            </a:r>
            <a:endParaRPr/>
          </a:p>
        </p:txBody>
      </p:sp>
      <p:sp>
        <p:nvSpPr>
          <p:cNvPr id="969" name="CustomShape 47"/>
          <p:cNvSpPr/>
          <p:nvPr/>
        </p:nvSpPr>
        <p:spPr>
          <a:xfrm>
            <a:off x="9414720" y="5770800"/>
            <a:ext cx="1459080" cy="707760"/>
          </a:xfrm>
          <a:prstGeom prst="rect">
            <a:avLst/>
          </a:prstGeom>
          <a:noFill/>
          <a:ln>
            <a:noFill/>
          </a:ln>
        </p:spPr>
        <p:txBody>
          <a:bodyPr lIns="182880" rIns="182880" tIns="0" bIns="0" anchor="ctr"/>
          <a:p>
            <a:pPr algn="ctr">
              <a:lnSpc>
                <a:spcPct val="90000"/>
              </a:lnSpc>
            </a:pPr>
            <a:r>
              <a:rPr b="1" i="1" lang="en-US" sz="1400">
                <a:solidFill>
                  <a:srgbClr val="89cbff"/>
                </a:solidFill>
                <a:latin typeface="Segoe UI"/>
              </a:rPr>
              <a:t>Salesforce Identity</a:t>
            </a:r>
            <a:endParaRPr/>
          </a:p>
        </p:txBody>
      </p:sp>
      <p:sp>
        <p:nvSpPr>
          <p:cNvPr id="970" name="CustomShape 48"/>
          <p:cNvSpPr/>
          <p:nvPr/>
        </p:nvSpPr>
        <p:spPr>
          <a:xfrm>
            <a:off x="1734120" y="1815480"/>
            <a:ext cx="2988360" cy="338760"/>
          </a:xfrm>
          <a:prstGeom prst="rect">
            <a:avLst/>
          </a:prstGeom>
          <a:noFill/>
          <a:ln>
            <a:noFill/>
          </a:ln>
        </p:spPr>
        <p:txBody>
          <a:bodyPr lIns="90000" rIns="90000" tIns="45000" bIns="45000"/>
          <a:p>
            <a:pPr algn="ctr">
              <a:lnSpc>
                <a:spcPct val="100000"/>
              </a:lnSpc>
            </a:pPr>
            <a:r>
              <a:rPr b="1" lang="en-US" sz="1629">
                <a:solidFill>
                  <a:srgbClr val="ffffff"/>
                </a:solidFill>
                <a:latin typeface="Segoe UI"/>
              </a:rPr>
              <a:t>Compute</a:t>
            </a:r>
            <a:endParaRPr/>
          </a:p>
        </p:txBody>
      </p:sp>
      <p:sp>
        <p:nvSpPr>
          <p:cNvPr id="971" name="CustomShape 49"/>
          <p:cNvSpPr/>
          <p:nvPr/>
        </p:nvSpPr>
        <p:spPr>
          <a:xfrm>
            <a:off x="4747320" y="1836000"/>
            <a:ext cx="4651920" cy="338760"/>
          </a:xfrm>
          <a:prstGeom prst="rect">
            <a:avLst/>
          </a:prstGeom>
          <a:noFill/>
          <a:ln>
            <a:noFill/>
          </a:ln>
        </p:spPr>
        <p:txBody>
          <a:bodyPr lIns="90000" rIns="90000" tIns="45000" bIns="45000"/>
          <a:p>
            <a:pPr algn="ctr">
              <a:lnSpc>
                <a:spcPct val="100000"/>
              </a:lnSpc>
            </a:pPr>
            <a:r>
              <a:rPr b="1" lang="en-US" sz="1629">
                <a:solidFill>
                  <a:srgbClr val="ffffff"/>
                </a:solidFill>
                <a:latin typeface="Segoe UI"/>
              </a:rPr>
              <a:t>Data</a:t>
            </a:r>
            <a:endParaRPr/>
          </a:p>
        </p:txBody>
      </p:sp>
      <p:sp>
        <p:nvSpPr>
          <p:cNvPr id="972" name="CustomShape 50"/>
          <p:cNvSpPr/>
          <p:nvPr/>
        </p:nvSpPr>
        <p:spPr>
          <a:xfrm>
            <a:off x="9396720" y="1851480"/>
            <a:ext cx="2915280" cy="338760"/>
          </a:xfrm>
          <a:prstGeom prst="rect">
            <a:avLst/>
          </a:prstGeom>
          <a:noFill/>
          <a:ln>
            <a:noFill/>
          </a:ln>
        </p:spPr>
        <p:txBody>
          <a:bodyPr lIns="90000" rIns="90000" tIns="45000" bIns="45000"/>
          <a:p>
            <a:pPr algn="ctr">
              <a:lnSpc>
                <a:spcPct val="100000"/>
              </a:lnSpc>
            </a:pPr>
            <a:r>
              <a:rPr b="1" lang="en-US" sz="1629">
                <a:solidFill>
                  <a:srgbClr val="ffffff"/>
                </a:solidFill>
                <a:latin typeface="Segoe UI"/>
              </a:rPr>
              <a:t>Others</a:t>
            </a:r>
            <a:endParaRPr/>
          </a:p>
        </p:txBody>
      </p:sp>
      <p:sp>
        <p:nvSpPr>
          <p:cNvPr id="973" name="CustomShape 51"/>
          <p:cNvSpPr/>
          <p:nvPr/>
        </p:nvSpPr>
        <p:spPr>
          <a:xfrm>
            <a:off x="10927080" y="2174760"/>
            <a:ext cx="1385280" cy="577080"/>
          </a:xfrm>
          <a:prstGeom prst="rect">
            <a:avLst/>
          </a:prstGeom>
          <a:noFill/>
          <a:ln>
            <a:noFill/>
          </a:ln>
        </p:spPr>
        <p:txBody>
          <a:bodyPr lIns="90000" rIns="90000" tIns="45000" bIns="45000"/>
          <a:p>
            <a:pPr algn="ctr">
              <a:lnSpc>
                <a:spcPct val="100000"/>
              </a:lnSpc>
            </a:pPr>
            <a:r>
              <a:rPr b="1" i="1" lang="en-US" sz="1600">
                <a:solidFill>
                  <a:srgbClr val="ffffff"/>
                </a:solidFill>
                <a:latin typeface="Segoe UI"/>
              </a:rPr>
              <a:t>Machine</a:t>
            </a:r>
            <a:endParaRPr/>
          </a:p>
          <a:p>
            <a:pPr algn="ctr">
              <a:lnSpc>
                <a:spcPct val="100000"/>
              </a:lnSpc>
            </a:pPr>
            <a:r>
              <a:rPr b="1" i="1" lang="en-US" sz="1600">
                <a:solidFill>
                  <a:srgbClr val="ffffff"/>
                </a:solidFill>
                <a:latin typeface="Segoe UI"/>
              </a:rPr>
              <a:t>Learning</a:t>
            </a:r>
            <a:endParaRPr/>
          </a:p>
        </p:txBody>
      </p:sp>
      <p:sp>
        <p:nvSpPr>
          <p:cNvPr id="974" name="CustomShape 52"/>
          <p:cNvSpPr/>
          <p:nvPr/>
        </p:nvSpPr>
        <p:spPr>
          <a:xfrm>
            <a:off x="7824960" y="2838600"/>
            <a:ext cx="1574640" cy="712800"/>
          </a:xfrm>
          <a:prstGeom prst="rect">
            <a:avLst/>
          </a:prstGeom>
          <a:noFill/>
          <a:ln>
            <a:noFill/>
          </a:ln>
        </p:spPr>
        <p:txBody>
          <a:bodyPr lIns="182880" rIns="182880" tIns="0" bIns="0" anchor="ctr"/>
          <a:p>
            <a:pPr algn="ctr">
              <a:lnSpc>
                <a:spcPct val="90000"/>
              </a:lnSpc>
            </a:pPr>
            <a:r>
              <a:rPr b="1" lang="en-US" sz="1400">
                <a:solidFill>
                  <a:srgbClr val="ffffff"/>
                </a:solidFill>
                <a:latin typeface="Segoe UI"/>
              </a:rPr>
              <a:t>DocumentDB, Tables</a:t>
            </a:r>
            <a:endParaRPr/>
          </a:p>
        </p:txBody>
      </p:sp>
    </p:spTree>
  </p:cSld>
  <p:timing>
    <p:tnLst>
      <p:par>
        <p:cTn id="648" dur="indefinite" restart="never" nodeType="tmRoot">
          <p:childTnLst>
            <p:seq>
              <p:cTn id="649" dur="indefinite" nodeType="mainSeq">
                <p:childTnLst>
                  <p:par>
                    <p:cTn id="650" fill="hold">
                      <p:stCondLst>
                        <p:cond delay="indefinite"/>
                      </p:stCondLst>
                      <p:childTnLst>
                        <p:par>
                          <p:cTn id="651" fill="hold">
                            <p:stCondLst>
                              <p:cond delay="0"/>
                            </p:stCondLst>
                            <p:childTnLst>
                              <p:par>
                                <p:cTn id="652" nodeType="clickEffect" fill="hold" presetClass="entr" presetID="1">
                                  <p:stCondLst>
                                    <p:cond delay="0"/>
                                  </p:stCondLst>
                                  <p:childTnLst>
                                    <p:set>
                                      <p:cBhvr>
                                        <p:cTn id="653" dur="1" fill="hold">
                                          <p:stCondLst>
                                            <p:cond delay="0"/>
                                          </p:stCondLst>
                                        </p:cTn>
                                        <p:tgtEl>
                                          <p:spTgt spid="967"/>
                                        </p:tgtEl>
                                        <p:attrNameLst>
                                          <p:attrName>style.visibility</p:attrName>
                                        </p:attrNameLst>
                                      </p:cBhvr>
                                      <p:to>
                                        <p:strVal val="visible"/>
                                      </p:to>
                                    </p:set>
                                  </p:childTnLst>
                                </p:cTn>
                              </p:par>
                            </p:childTnLst>
                          </p:cTn>
                        </p:par>
                      </p:childTnLst>
                    </p:cTn>
                  </p:par>
                  <p:par>
                    <p:cTn id="654" fill="hold">
                      <p:stCondLst>
                        <p:cond delay="indefinite"/>
                      </p:stCondLst>
                      <p:childTnLst>
                        <p:par>
                          <p:cTn id="655" fill="hold">
                            <p:stCondLst>
                              <p:cond delay="0"/>
                            </p:stCondLst>
                            <p:childTnLst>
                              <p:par>
                                <p:cTn id="656" nodeType="clickEffect" fill="hold" presetClass="entr" presetID="10">
                                  <p:stCondLst>
                                    <p:cond delay="0"/>
                                  </p:stCondLst>
                                  <p:childTnLst>
                                    <p:set>
                                      <p:cBhvr>
                                        <p:cTn id="657" dur="1" fill="hold">
                                          <p:stCondLst>
                                            <p:cond delay="0"/>
                                          </p:stCondLst>
                                        </p:cTn>
                                        <p:tgtEl>
                                          <p:spTgt spid="968"/>
                                        </p:tgtEl>
                                        <p:attrNameLst>
                                          <p:attrName>style.visibility</p:attrName>
                                        </p:attrNameLst>
                                      </p:cBhvr>
                                      <p:to>
                                        <p:strVal val="visible"/>
                                      </p:to>
                                    </p:set>
                                    <p:animEffect filter="fade" transition="in">
                                      <p:cBhvr additive="repl">
                                        <p:cTn id="658" dur="500"/>
                                        <p:tgtEl>
                                          <p:spTgt spid="968"/>
                                        </p:tgtEl>
                                      </p:cBhvr>
                                    </p:animEffect>
                                  </p:childTnLst>
                                </p:cTn>
                              </p:par>
                            </p:childTnLst>
                          </p:cTn>
                        </p:par>
                      </p:childTnLst>
                    </p:cTn>
                  </p:par>
                  <p:par>
                    <p:cTn id="659" fill="hold">
                      <p:stCondLst>
                        <p:cond delay="indefinite"/>
                      </p:stCondLst>
                      <p:childTnLst>
                        <p:par>
                          <p:cTn id="660" fill="hold">
                            <p:stCondLst>
                              <p:cond delay="0"/>
                            </p:stCondLst>
                            <p:childTnLst>
                              <p:par>
                                <p:cTn id="661" nodeType="clickEffect" fill="hold" presetClass="entr" presetID="10">
                                  <p:stCondLst>
                                    <p:cond delay="0"/>
                                  </p:stCondLst>
                                  <p:childTnLst>
                                    <p:set>
                                      <p:cBhvr>
                                        <p:cTn id="662" dur="1" fill="hold">
                                          <p:stCondLst>
                                            <p:cond delay="0"/>
                                          </p:stCondLst>
                                        </p:cTn>
                                        <p:tgtEl>
                                          <p:spTgt spid="969"/>
                                        </p:tgtEl>
                                        <p:attrNameLst>
                                          <p:attrName>style.visibility</p:attrName>
                                        </p:attrNameLst>
                                      </p:cBhvr>
                                      <p:to>
                                        <p:strVal val="visible"/>
                                      </p:to>
                                    </p:set>
                                    <p:animEffect filter="fade" transition="in">
                                      <p:cBhvr additive="repl">
                                        <p:cTn id="663" dur="500"/>
                                        <p:tgtEl>
                                          <p:spTgt spid="96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75" name="TextShape 1"/>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Salesforce</a:t>
            </a:r>
            <a:r>
              <a:rPr lang="en-US" sz="4800">
                <a:solidFill>
                  <a:srgbClr val="ffffff"/>
                </a:solidFill>
                <a:latin typeface="Segoe UI Light"/>
              </a:rPr>
              <a:t>
</a:t>
            </a:r>
            <a:r>
              <a:rPr lang="en-US" sz="3200">
                <a:solidFill>
                  <a:srgbClr val="ffffff"/>
                </a:solidFill>
                <a:latin typeface="Segoe UI Light"/>
              </a:rPr>
              <a:t>An assessment</a:t>
            </a:r>
            <a:endParaRPr/>
          </a:p>
        </p:txBody>
      </p:sp>
      <p:sp>
        <p:nvSpPr>
          <p:cNvPr id="976" name="CustomShape 2"/>
          <p:cNvSpPr/>
          <p:nvPr/>
        </p:nvSpPr>
        <p:spPr>
          <a:xfrm>
            <a:off x="467280" y="2137320"/>
            <a:ext cx="11423880" cy="3340800"/>
          </a:xfrm>
          <a:prstGeom prst="rect">
            <a:avLst/>
          </a:prstGeom>
          <a:solidFill>
            <a:srgbClr val="000000"/>
          </a:solidFill>
          <a:ln>
            <a:noFill/>
          </a:ln>
        </p:spPr>
      </p:sp>
      <p:sp>
        <p:nvSpPr>
          <p:cNvPr id="977" name="CustomShape 3"/>
          <p:cNvSpPr/>
          <p:nvPr/>
        </p:nvSpPr>
        <p:spPr>
          <a:xfrm>
            <a:off x="666000" y="2314440"/>
            <a:ext cx="3497040" cy="854640"/>
          </a:xfrm>
          <a:prstGeom prst="rect">
            <a:avLst/>
          </a:prstGeom>
          <a:solidFill>
            <a:srgbClr val="5104a7"/>
          </a:solidFill>
          <a:ln>
            <a:noFill/>
          </a:ln>
        </p:spPr>
        <p:txBody>
          <a:bodyPr lIns="186480" rIns="90000" tIns="45000" bIns="45000" anchor="ctr"/>
          <a:p>
            <a:pPr>
              <a:lnSpc>
                <a:spcPct val="90000"/>
              </a:lnSpc>
            </a:pPr>
            <a:r>
              <a:rPr b="1" lang="en-US" sz="2040">
                <a:solidFill>
                  <a:srgbClr val="ffffff"/>
                </a:solidFill>
                <a:latin typeface="Calibri"/>
              </a:rPr>
              <a:t>Force.com is typically sold as an adjunct to Salesforce CRM</a:t>
            </a:r>
            <a:endParaRPr/>
          </a:p>
        </p:txBody>
      </p:sp>
      <p:sp>
        <p:nvSpPr>
          <p:cNvPr id="978" name="CustomShape 4"/>
          <p:cNvSpPr/>
          <p:nvPr/>
        </p:nvSpPr>
        <p:spPr>
          <a:xfrm>
            <a:off x="788760" y="3247200"/>
            <a:ext cx="2875320" cy="1378440"/>
          </a:xfrm>
          <a:prstGeom prst="rect">
            <a:avLst/>
          </a:prstGeom>
          <a:noFill/>
          <a:ln>
            <a:noFill/>
          </a:ln>
        </p:spPr>
        <p:txBody>
          <a:bodyPr lIns="90000" rIns="90000" tIns="45000" bIns="45000"/>
          <a:p>
            <a:pPr>
              <a:lnSpc>
                <a:spcPct val="100000"/>
              </a:lnSpc>
            </a:pPr>
            <a:r>
              <a:rPr lang="en-US" sz="1840">
                <a:solidFill>
                  <a:srgbClr val="ffffff"/>
                </a:solidFill>
                <a:latin typeface="Segoe UI"/>
              </a:rPr>
              <a:t>It’s PaaS, so it’s intended for new custom apps</a:t>
            </a:r>
            <a:endParaRPr/>
          </a:p>
          <a:p>
            <a:pPr>
              <a:lnSpc>
                <a:spcPct val="100000"/>
              </a:lnSpc>
            </a:pPr>
            <a:endParaRPr/>
          </a:p>
          <a:p>
            <a:pPr>
              <a:lnSpc>
                <a:spcPct val="100000"/>
              </a:lnSpc>
            </a:pPr>
            <a:r>
              <a:rPr lang="en-US" sz="1840">
                <a:solidFill>
                  <a:srgbClr val="ffffff"/>
                </a:solidFill>
                <a:latin typeface="Segoe UI"/>
              </a:rPr>
              <a:t>Since your customer data is in the Salesforce cloud, why not build your apps there, too?</a:t>
            </a:r>
            <a:endParaRPr/>
          </a:p>
          <a:p>
            <a:pPr>
              <a:lnSpc>
                <a:spcPct val="100000"/>
              </a:lnSpc>
            </a:pPr>
            <a:endParaRPr/>
          </a:p>
        </p:txBody>
      </p:sp>
      <p:sp>
        <p:nvSpPr>
          <p:cNvPr id="979" name="CustomShape 5"/>
          <p:cNvSpPr/>
          <p:nvPr/>
        </p:nvSpPr>
        <p:spPr>
          <a:xfrm>
            <a:off x="4436280" y="2314440"/>
            <a:ext cx="3497040" cy="854640"/>
          </a:xfrm>
          <a:prstGeom prst="rect">
            <a:avLst/>
          </a:prstGeom>
          <a:solidFill>
            <a:srgbClr val="e77f00"/>
          </a:solidFill>
          <a:ln w="9360">
            <a:solidFill>
              <a:srgbClr val="ff8c00"/>
            </a:solidFill>
            <a:round/>
            <a:tailEnd len="lg" type="stealth" w="lg"/>
          </a:ln>
        </p:spPr>
        <p:txBody>
          <a:bodyPr lIns="186480" rIns="90000" tIns="45000" bIns="45000" anchor="ctr"/>
          <a:p>
            <a:pPr>
              <a:lnSpc>
                <a:spcPct val="90000"/>
              </a:lnSpc>
            </a:pPr>
            <a:r>
              <a:rPr b="1" lang="en-US" sz="2040">
                <a:solidFill>
                  <a:srgbClr val="ffffff"/>
                </a:solidFill>
                <a:latin typeface="Calibri"/>
              </a:rPr>
              <a:t>Force.com is aimed at enterprise developers</a:t>
            </a:r>
            <a:endParaRPr/>
          </a:p>
        </p:txBody>
      </p:sp>
      <p:sp>
        <p:nvSpPr>
          <p:cNvPr id="980" name="CustomShape 6"/>
          <p:cNvSpPr/>
          <p:nvPr/>
        </p:nvSpPr>
        <p:spPr>
          <a:xfrm>
            <a:off x="4508640" y="3247200"/>
            <a:ext cx="3309480" cy="1378440"/>
          </a:xfrm>
          <a:prstGeom prst="rect">
            <a:avLst/>
          </a:prstGeom>
          <a:noFill/>
          <a:ln>
            <a:noFill/>
          </a:ln>
        </p:spPr>
        <p:txBody>
          <a:bodyPr lIns="90000" rIns="90000" tIns="45000" bIns="45000"/>
          <a:p>
            <a:pPr>
              <a:lnSpc>
                <a:spcPct val="100000"/>
              </a:lnSpc>
            </a:pPr>
            <a:r>
              <a:rPr lang="en-US" sz="1840">
                <a:solidFill>
                  <a:srgbClr val="ffffff"/>
                </a:solidFill>
                <a:latin typeface="Segoe UI"/>
              </a:rPr>
              <a:t>Some apps can be built solely with point-and-click tools</a:t>
            </a:r>
            <a:endParaRPr/>
          </a:p>
          <a:p>
            <a:pPr>
              <a:lnSpc>
                <a:spcPct val="100000"/>
              </a:lnSpc>
            </a:pPr>
            <a:endParaRPr/>
          </a:p>
          <a:p>
            <a:pPr>
              <a:lnSpc>
                <a:spcPct val="100000"/>
              </a:lnSpc>
            </a:pPr>
            <a:r>
              <a:rPr lang="en-US" sz="1840">
                <a:solidFill>
                  <a:srgbClr val="ffffff"/>
                </a:solidFill>
                <a:latin typeface="Segoe UI"/>
              </a:rPr>
              <a:t>Developers can also use Apex, a Salesforce language</a:t>
            </a:r>
            <a:endParaRPr/>
          </a:p>
          <a:p>
            <a:pPr>
              <a:lnSpc>
                <a:spcPct val="100000"/>
              </a:lnSpc>
            </a:pPr>
            <a:endParaRPr/>
          </a:p>
          <a:p>
            <a:pPr>
              <a:lnSpc>
                <a:spcPct val="100000"/>
              </a:lnSpc>
            </a:pPr>
            <a:endParaRPr/>
          </a:p>
        </p:txBody>
      </p:sp>
      <p:sp>
        <p:nvSpPr>
          <p:cNvPr id="981" name="CustomShape 7"/>
          <p:cNvSpPr/>
          <p:nvPr/>
        </p:nvSpPr>
        <p:spPr>
          <a:xfrm>
            <a:off x="8229240" y="2314440"/>
            <a:ext cx="3497040" cy="854640"/>
          </a:xfrm>
          <a:prstGeom prst="rect">
            <a:avLst/>
          </a:prstGeom>
          <a:solidFill>
            <a:srgbClr val="a3008f"/>
          </a:solidFill>
          <a:ln>
            <a:noFill/>
          </a:ln>
        </p:spPr>
        <p:txBody>
          <a:bodyPr lIns="186480" rIns="90000" tIns="45000" bIns="45000" anchor="ctr"/>
          <a:p>
            <a:pPr>
              <a:lnSpc>
                <a:spcPct val="90000"/>
              </a:lnSpc>
            </a:pPr>
            <a:r>
              <a:rPr b="1" lang="en-US" sz="2040">
                <a:solidFill>
                  <a:srgbClr val="ffffff"/>
                </a:solidFill>
                <a:latin typeface="Calibri"/>
              </a:rPr>
              <a:t>Customer lock-in to Force.com is total</a:t>
            </a:r>
            <a:endParaRPr/>
          </a:p>
        </p:txBody>
      </p:sp>
      <p:sp>
        <p:nvSpPr>
          <p:cNvPr id="982" name="CustomShape 8"/>
          <p:cNvSpPr/>
          <p:nvPr/>
        </p:nvSpPr>
        <p:spPr>
          <a:xfrm>
            <a:off x="8229240" y="3247200"/>
            <a:ext cx="3497040" cy="1378440"/>
          </a:xfrm>
          <a:prstGeom prst="rect">
            <a:avLst/>
          </a:prstGeom>
          <a:noFill/>
          <a:ln>
            <a:noFill/>
          </a:ln>
        </p:spPr>
        <p:txBody>
          <a:bodyPr lIns="90000" rIns="90000" tIns="45000" bIns="45000"/>
          <a:p>
            <a:pPr>
              <a:lnSpc>
                <a:spcPct val="100000"/>
              </a:lnSpc>
            </a:pPr>
            <a:r>
              <a:rPr lang="en-US" sz="1840">
                <a:solidFill>
                  <a:srgbClr val="ffffff"/>
                </a:solidFill>
                <a:latin typeface="Segoe UI"/>
              </a:rPr>
              <a:t>The platform, language, and tools are all proprietary</a:t>
            </a:r>
            <a:endParaRPr/>
          </a:p>
          <a:p>
            <a:pPr>
              <a:lnSpc>
                <a:spcPct val="100000"/>
              </a:lnSpc>
            </a:pPr>
            <a:endParaRPr/>
          </a:p>
          <a:p>
            <a:pPr>
              <a:lnSpc>
                <a:spcPct val="100000"/>
              </a:lnSpc>
            </a:pPr>
            <a:r>
              <a:rPr lang="en-US" sz="1840">
                <a:solidFill>
                  <a:srgbClr val="ffffff"/>
                </a:solidFill>
                <a:latin typeface="Segoe UI"/>
              </a:rPr>
              <a:t>There’s no lock-in like cloud lock-in</a:t>
            </a:r>
            <a:endParaRPr/>
          </a:p>
        </p:txBody>
      </p:sp>
      <p:sp>
        <p:nvSpPr>
          <p:cNvPr id="983" name="CustomShape 9"/>
          <p:cNvSpPr/>
          <p:nvPr/>
        </p:nvSpPr>
        <p:spPr>
          <a:xfrm rot="5400000">
            <a:off x="5807880" y="4535280"/>
            <a:ext cx="211680" cy="3047760"/>
          </a:xfrm>
          <a:prstGeom prst="leftBracket">
            <a:avLst>
              <a:gd name="adj" fmla="val 0"/>
            </a:avLst>
          </a:prstGeom>
          <a:noFill/>
          <a:ln w="10800">
            <a:solidFill>
              <a:srgbClr val="ff8c00"/>
            </a:solidFill>
            <a:round/>
          </a:ln>
        </p:spPr>
      </p:sp>
      <p:sp>
        <p:nvSpPr>
          <p:cNvPr id="984" name="Line 10"/>
          <p:cNvSpPr/>
          <p:nvPr/>
        </p:nvSpPr>
        <p:spPr>
          <a:xfrm flipH="1">
            <a:off x="5913360" y="5580000"/>
            <a:ext cx="3600" cy="373320"/>
          </a:xfrm>
          <a:prstGeom prst="line">
            <a:avLst/>
          </a:prstGeom>
          <a:ln w="10800">
            <a:solidFill>
              <a:srgbClr val="ff8c00"/>
            </a:solidFill>
            <a:round/>
            <a:headEnd len="med" type="oval" w="med"/>
          </a:ln>
        </p:spPr>
      </p:sp>
      <p:sp>
        <p:nvSpPr>
          <p:cNvPr id="985" name="CustomShape 11"/>
          <p:cNvSpPr/>
          <p:nvPr/>
        </p:nvSpPr>
        <p:spPr>
          <a:xfrm>
            <a:off x="4313160" y="5986800"/>
            <a:ext cx="3200040" cy="912600"/>
          </a:xfrm>
          <a:prstGeom prst="rect">
            <a:avLst/>
          </a:prstGeom>
          <a:noFill/>
          <a:ln>
            <a:noFill/>
          </a:ln>
        </p:spPr>
        <p:txBody>
          <a:bodyPr lIns="90000" rIns="90000" tIns="45000" bIns="45000"/>
          <a:p>
            <a:pPr algn="ctr">
              <a:lnSpc>
                <a:spcPct val="100000"/>
              </a:lnSpc>
            </a:pPr>
            <a:r>
              <a:rPr i="1" lang="en-US">
                <a:solidFill>
                  <a:srgbClr val="ffffff"/>
                </a:solidFill>
                <a:latin typeface="Segoe UI"/>
              </a:rPr>
              <a:t>Dynamics CRM includes xRM, a similar PaaS platform</a:t>
            </a:r>
            <a:endParaRPr/>
          </a:p>
        </p:txBody>
      </p:sp>
    </p:spTree>
  </p:cSld>
  <p:transition>
    <p:fade/>
  </p:transition>
  <p:timing>
    <p:tnLst>
      <p:par>
        <p:cTn id="664" dur="indefinite" restart="never" nodeType="tmRoot">
          <p:childTnLst>
            <p:seq>
              <p:cTn id="665" dur="indefinite" nodeType="mainSeq">
                <p:childTnLst>
                  <p:par>
                    <p:cTn id="666" fill="hold">
                      <p:stCondLst>
                        <p:cond delay="indefinite"/>
                      </p:stCondLst>
                      <p:childTnLst>
                        <p:par>
                          <p:cTn id="667" fill="hold">
                            <p:stCondLst>
                              <p:cond delay="0"/>
                            </p:stCondLst>
                            <p:childTnLst>
                              <p:par>
                                <p:cTn id="668" nodeType="clickEffect" fill="hold" presetClass="entr" presetID="10">
                                  <p:stCondLst>
                                    <p:cond delay="0"/>
                                  </p:stCondLst>
                                  <p:childTnLst>
                                    <p:set>
                                      <p:cBhvr>
                                        <p:cTn id="669" dur="1" fill="hold">
                                          <p:stCondLst>
                                            <p:cond delay="0"/>
                                          </p:stCondLst>
                                        </p:cTn>
                                        <p:tgtEl>
                                          <p:spTgt spid="-1"/>
                                        </p:tgtEl>
                                        <p:attrNameLst>
                                          <p:attrName>style.visibility</p:attrName>
                                        </p:attrNameLst>
                                      </p:cBhvr>
                                      <p:to>
                                        <p:strVal val="visible"/>
                                      </p:to>
                                    </p:set>
                                    <p:animEffect filter="fade" transition="in">
                                      <p:cBhvr additive="repl">
                                        <p:cTn id="670" dur="500"/>
                                        <p:tgtEl>
                                          <p:spTgt spid="-1"/>
                                        </p:tgtEl>
                                      </p:cBhvr>
                                    </p:animEffect>
                                  </p:childTnLst>
                                </p:cTn>
                              </p:par>
                            </p:childTnLst>
                          </p:cTn>
                        </p:par>
                      </p:childTnLst>
                    </p:cTn>
                  </p:par>
                  <p:par>
                    <p:cTn id="671" fill="hold">
                      <p:stCondLst>
                        <p:cond delay="indefinite"/>
                      </p:stCondLst>
                      <p:childTnLst>
                        <p:par>
                          <p:cTn id="672" fill="hold">
                            <p:stCondLst>
                              <p:cond delay="0"/>
                            </p:stCondLst>
                            <p:childTnLst>
                              <p:par>
                                <p:cTn id="673" nodeType="clickEffect" fill="hold" presetClass="entr" presetID="10">
                                  <p:stCondLst>
                                    <p:cond delay="0"/>
                                  </p:stCondLst>
                                  <p:childTnLst>
                                    <p:set>
                                      <p:cBhvr>
                                        <p:cTn id="674" dur="1" fill="hold">
                                          <p:stCondLst>
                                            <p:cond delay="0"/>
                                          </p:stCondLst>
                                        </p:cTn>
                                        <p:tgtEl>
                                          <p:spTgt spid="-1"/>
                                        </p:tgtEl>
                                        <p:attrNameLst>
                                          <p:attrName>style.visibility</p:attrName>
                                        </p:attrNameLst>
                                      </p:cBhvr>
                                      <p:to>
                                        <p:strVal val="visible"/>
                                      </p:to>
                                    </p:set>
                                    <p:animEffect filter="fade" transition="in">
                                      <p:cBhvr additive="repl">
                                        <p:cTn id="675" dur="500"/>
                                        <p:tgtEl>
                                          <p:spTgt spid="-1"/>
                                        </p:tgtEl>
                                      </p:cBhvr>
                                    </p:animEffect>
                                  </p:childTnLst>
                                </p:cTn>
                              </p:par>
                            </p:childTnLst>
                          </p:cTn>
                        </p:par>
                      </p:childTnLst>
                    </p:cTn>
                  </p:par>
                  <p:par>
                    <p:cTn id="676" fill="hold">
                      <p:stCondLst>
                        <p:cond delay="indefinite"/>
                      </p:stCondLst>
                      <p:childTnLst>
                        <p:par>
                          <p:cTn id="677" fill="hold">
                            <p:stCondLst>
                              <p:cond delay="0"/>
                            </p:stCondLst>
                            <p:childTnLst>
                              <p:par>
                                <p:cTn id="678" nodeType="clickEffect" fill="hold" presetClass="entr" presetID="22" presetSubtype="4">
                                  <p:stCondLst>
                                    <p:cond delay="0"/>
                                  </p:stCondLst>
                                  <p:childTnLst>
                                    <p:set>
                                      <p:cBhvr>
                                        <p:cTn id="679" dur="1" fill="hold">
                                          <p:stCondLst>
                                            <p:cond delay="0"/>
                                          </p:stCondLst>
                                        </p:cTn>
                                        <p:tgtEl>
                                          <p:spTgt spid="-1"/>
                                        </p:tgtEl>
                                        <p:attrNameLst>
                                          <p:attrName>style.visibility</p:attrName>
                                        </p:attrNameLst>
                                      </p:cBhvr>
                                      <p:to>
                                        <p:strVal val="visible"/>
                                      </p:to>
                                    </p:set>
                                    <p:animEffect filter="wipe(down)" transition="out">
                                      <p:cBhvr additive="repl">
                                        <p:cTn id="680" dur="500"/>
                                        <p:tgtEl>
                                          <p:spTgt spid="-1"/>
                                        </p:tgtEl>
                                      </p:cBhvr>
                                    </p:animEffect>
                                  </p:childTnLst>
                                </p:cTn>
                              </p:par>
                            </p:childTnLst>
                          </p:cTn>
                        </p:par>
                      </p:childTnLst>
                    </p:cTn>
                  </p:par>
                  <p:par>
                    <p:cTn id="681" fill="hold">
                      <p:stCondLst>
                        <p:cond delay="indefinite"/>
                      </p:stCondLst>
                      <p:childTnLst>
                        <p:par>
                          <p:cTn id="682" fill="hold">
                            <p:stCondLst>
                              <p:cond delay="0"/>
                            </p:stCondLst>
                            <p:childTnLst>
                              <p:par>
                                <p:cTn id="683" nodeType="clickEffect" fill="hold" presetClass="entr" presetID="10">
                                  <p:stCondLst>
                                    <p:cond delay="0"/>
                                  </p:stCondLst>
                                  <p:childTnLst>
                                    <p:set>
                                      <p:cBhvr>
                                        <p:cTn id="684" dur="1" fill="hold">
                                          <p:stCondLst>
                                            <p:cond delay="0"/>
                                          </p:stCondLst>
                                        </p:cTn>
                                        <p:tgtEl>
                                          <p:spTgt spid="-1"/>
                                        </p:tgtEl>
                                        <p:attrNameLst>
                                          <p:attrName>style.visibility</p:attrName>
                                        </p:attrNameLst>
                                      </p:cBhvr>
                                      <p:to>
                                        <p:strVal val="visible"/>
                                      </p:to>
                                    </p:set>
                                    <p:animEffect filter="fade" transition="in">
                                      <p:cBhvr additive="repl">
                                        <p:cTn id="685"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986" name="Picture 2" descr=""/>
          <p:cNvPicPr/>
          <p:nvPr/>
        </p:nvPicPr>
        <p:blipFill>
          <a:blip r:embed="rId1"/>
          <a:stretch>
            <a:fillRect/>
          </a:stretch>
        </p:blipFill>
        <p:spPr>
          <a:xfrm>
            <a:off x="3305520" y="1135080"/>
            <a:ext cx="5790960" cy="5790960"/>
          </a:xfrm>
          <a:prstGeom prst="rect">
            <a:avLst/>
          </a:prstGeom>
          <a:ln>
            <a:noFill/>
          </a:ln>
        </p:spPr>
      </p:pic>
      <p:sp>
        <p:nvSpPr>
          <p:cNvPr id="987" name="TextShape 1"/>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Gartner Enterprise Application PaaS MQ</a:t>
            </a:r>
            <a:r>
              <a:rPr lang="en-US" sz="4800">
                <a:solidFill>
                  <a:srgbClr val="ffffff"/>
                </a:solidFill>
                <a:latin typeface="Segoe UI Light"/>
              </a:rPr>
              <a:t>
</a:t>
            </a:r>
            <a:r>
              <a:rPr lang="en-US" sz="3200">
                <a:solidFill>
                  <a:srgbClr val="ffffff"/>
                </a:solidFill>
                <a:latin typeface="Segoe UI Light"/>
              </a:rPr>
              <a:t>March 2015</a:t>
            </a:r>
            <a:endParaRPr/>
          </a:p>
        </p:txBody>
      </p:sp>
      <p:sp>
        <p:nvSpPr>
          <p:cNvPr id="988" name="CustomShape 2"/>
          <p:cNvSpPr/>
          <p:nvPr/>
        </p:nvSpPr>
        <p:spPr>
          <a:xfrm>
            <a:off x="9982080" y="3235680"/>
            <a:ext cx="187920" cy="657000"/>
          </a:xfrm>
          <a:prstGeom prst="leftBracket">
            <a:avLst>
              <a:gd name="adj" fmla="val 0"/>
            </a:avLst>
          </a:prstGeom>
          <a:noFill/>
          <a:ln w="10800">
            <a:solidFill>
              <a:srgbClr val="ff8c00"/>
            </a:solidFill>
            <a:round/>
          </a:ln>
        </p:spPr>
      </p:sp>
      <p:sp>
        <p:nvSpPr>
          <p:cNvPr id="989" name="Line 3"/>
          <p:cNvSpPr/>
          <p:nvPr/>
        </p:nvSpPr>
        <p:spPr>
          <a:xfrm>
            <a:off x="7818120" y="3356640"/>
            <a:ext cx="2163960" cy="15480"/>
          </a:xfrm>
          <a:prstGeom prst="line">
            <a:avLst/>
          </a:prstGeom>
          <a:ln w="10800">
            <a:solidFill>
              <a:srgbClr val="ff8c00"/>
            </a:solidFill>
            <a:round/>
            <a:headEnd len="med" type="oval" w="med"/>
          </a:ln>
        </p:spPr>
      </p:sp>
      <p:sp>
        <p:nvSpPr>
          <p:cNvPr id="990" name="CustomShape 4"/>
          <p:cNvSpPr/>
          <p:nvPr/>
        </p:nvSpPr>
        <p:spPr>
          <a:xfrm>
            <a:off x="10118880" y="3235680"/>
            <a:ext cx="1720080" cy="927720"/>
          </a:xfrm>
          <a:prstGeom prst="rect">
            <a:avLst/>
          </a:prstGeom>
          <a:noFill/>
          <a:ln>
            <a:noFill/>
          </a:ln>
        </p:spPr>
        <p:txBody>
          <a:bodyPr lIns="90000" rIns="90000" tIns="45000" bIns="45000"/>
          <a:p>
            <a:pPr>
              <a:lnSpc>
                <a:spcPct val="100000"/>
              </a:lnSpc>
            </a:pPr>
            <a:r>
              <a:rPr i="1" lang="en-US" sz="1840">
                <a:solidFill>
                  <a:srgbClr val="ffffff"/>
                </a:solidFill>
                <a:latin typeface="Segoe UI"/>
              </a:rPr>
              <a:t>But it’s a two-horse race</a:t>
            </a:r>
            <a:endParaRPr/>
          </a:p>
        </p:txBody>
      </p:sp>
      <p:sp>
        <p:nvSpPr>
          <p:cNvPr id="991" name="CustomShape 5"/>
          <p:cNvSpPr/>
          <p:nvPr/>
        </p:nvSpPr>
        <p:spPr>
          <a:xfrm flipH="1">
            <a:off x="2300400" y="3132000"/>
            <a:ext cx="166320" cy="964800"/>
          </a:xfrm>
          <a:prstGeom prst="leftBracket">
            <a:avLst>
              <a:gd name="adj" fmla="val 0"/>
            </a:avLst>
          </a:prstGeom>
          <a:noFill/>
          <a:ln w="10800">
            <a:solidFill>
              <a:srgbClr val="ff8c00"/>
            </a:solidFill>
            <a:round/>
          </a:ln>
        </p:spPr>
      </p:sp>
      <p:sp>
        <p:nvSpPr>
          <p:cNvPr id="992" name="Line 6"/>
          <p:cNvSpPr/>
          <p:nvPr/>
        </p:nvSpPr>
        <p:spPr>
          <a:xfrm flipH="1" flipV="1">
            <a:off x="2467080" y="3622320"/>
            <a:ext cx="3208320" cy="3600"/>
          </a:xfrm>
          <a:prstGeom prst="line">
            <a:avLst/>
          </a:prstGeom>
          <a:ln w="10800">
            <a:solidFill>
              <a:srgbClr val="ff8c00"/>
            </a:solidFill>
            <a:round/>
            <a:headEnd len="med" type="oval" w="med"/>
          </a:ln>
        </p:spPr>
      </p:sp>
      <p:sp>
        <p:nvSpPr>
          <p:cNvPr id="993" name="CustomShape 7"/>
          <p:cNvSpPr/>
          <p:nvPr/>
        </p:nvSpPr>
        <p:spPr>
          <a:xfrm>
            <a:off x="567720" y="3132000"/>
            <a:ext cx="1795320" cy="1207080"/>
          </a:xfrm>
          <a:prstGeom prst="rect">
            <a:avLst/>
          </a:prstGeom>
          <a:noFill/>
          <a:ln>
            <a:noFill/>
          </a:ln>
        </p:spPr>
        <p:txBody>
          <a:bodyPr lIns="90000" rIns="90000" tIns="45000" bIns="45000"/>
          <a:p>
            <a:pPr algn="r">
              <a:lnSpc>
                <a:spcPct val="100000"/>
              </a:lnSpc>
            </a:pPr>
            <a:r>
              <a:rPr i="1" lang="en-US" sz="1840">
                <a:solidFill>
                  <a:srgbClr val="ffffff"/>
                </a:solidFill>
                <a:latin typeface="Segoe UI"/>
              </a:rPr>
              <a:t>Released before Azure, yet still a challenger</a:t>
            </a:r>
            <a:endParaRPr/>
          </a:p>
        </p:txBody>
      </p:sp>
      <p:sp>
        <p:nvSpPr>
          <p:cNvPr id="994" name="CustomShape 8"/>
          <p:cNvSpPr/>
          <p:nvPr/>
        </p:nvSpPr>
        <p:spPr>
          <a:xfrm>
            <a:off x="9964800" y="1874880"/>
            <a:ext cx="187920" cy="1218960"/>
          </a:xfrm>
          <a:prstGeom prst="leftBracket">
            <a:avLst>
              <a:gd name="adj" fmla="val 0"/>
            </a:avLst>
          </a:prstGeom>
          <a:noFill/>
          <a:ln w="10800">
            <a:solidFill>
              <a:srgbClr val="ff8c00"/>
            </a:solidFill>
            <a:round/>
          </a:ln>
        </p:spPr>
      </p:sp>
      <p:sp>
        <p:nvSpPr>
          <p:cNvPr id="995" name="Line 9"/>
          <p:cNvSpPr/>
          <p:nvPr/>
        </p:nvSpPr>
        <p:spPr>
          <a:xfrm>
            <a:off x="8466480" y="2887920"/>
            <a:ext cx="1498320" cy="1800"/>
          </a:xfrm>
          <a:prstGeom prst="line">
            <a:avLst/>
          </a:prstGeom>
          <a:ln w="10800">
            <a:solidFill>
              <a:srgbClr val="ff8c00"/>
            </a:solidFill>
            <a:round/>
            <a:headEnd len="med" type="oval" w="med"/>
          </a:ln>
        </p:spPr>
      </p:sp>
      <p:sp>
        <p:nvSpPr>
          <p:cNvPr id="996" name="CustomShape 10"/>
          <p:cNvSpPr/>
          <p:nvPr/>
        </p:nvSpPr>
        <p:spPr>
          <a:xfrm>
            <a:off x="10101600" y="1874880"/>
            <a:ext cx="2025360" cy="1486440"/>
          </a:xfrm>
          <a:prstGeom prst="rect">
            <a:avLst/>
          </a:prstGeom>
          <a:noFill/>
          <a:ln>
            <a:noFill/>
          </a:ln>
        </p:spPr>
        <p:txBody>
          <a:bodyPr lIns="90000" rIns="90000" tIns="45000" bIns="45000"/>
          <a:p>
            <a:pPr>
              <a:lnSpc>
                <a:spcPct val="100000"/>
              </a:lnSpc>
            </a:pPr>
            <a:r>
              <a:rPr i="1" lang="en-US" sz="1840">
                <a:solidFill>
                  <a:srgbClr val="ffffff"/>
                </a:solidFill>
                <a:latin typeface="Segoe UI"/>
              </a:rPr>
              <a:t>In front because this MQ is focused on enterprise applications</a:t>
            </a:r>
            <a:endParaRPr/>
          </a:p>
        </p:txBody>
      </p:sp>
      <p:sp>
        <p:nvSpPr>
          <p:cNvPr id="997" name="CustomShape 11"/>
          <p:cNvSpPr/>
          <p:nvPr/>
        </p:nvSpPr>
        <p:spPr>
          <a:xfrm>
            <a:off x="10002960" y="4614840"/>
            <a:ext cx="187920" cy="939600"/>
          </a:xfrm>
          <a:prstGeom prst="leftBracket">
            <a:avLst>
              <a:gd name="adj" fmla="val 0"/>
            </a:avLst>
          </a:prstGeom>
          <a:noFill/>
          <a:ln w="10800">
            <a:solidFill>
              <a:srgbClr val="ff8c00"/>
            </a:solidFill>
            <a:round/>
          </a:ln>
        </p:spPr>
      </p:sp>
      <p:sp>
        <p:nvSpPr>
          <p:cNvPr id="998" name="Line 12"/>
          <p:cNvSpPr/>
          <p:nvPr/>
        </p:nvSpPr>
        <p:spPr>
          <a:xfrm>
            <a:off x="7981920" y="5080680"/>
            <a:ext cx="2017080" cy="16560"/>
          </a:xfrm>
          <a:prstGeom prst="line">
            <a:avLst/>
          </a:prstGeom>
          <a:ln w="10800">
            <a:solidFill>
              <a:srgbClr val="ff8c00"/>
            </a:solidFill>
            <a:round/>
            <a:headEnd len="med" type="oval" w="med"/>
          </a:ln>
        </p:spPr>
      </p:sp>
      <p:sp>
        <p:nvSpPr>
          <p:cNvPr id="999" name="CustomShape 13"/>
          <p:cNvSpPr/>
          <p:nvPr/>
        </p:nvSpPr>
        <p:spPr>
          <a:xfrm>
            <a:off x="10136520" y="4614840"/>
            <a:ext cx="2025000" cy="1207080"/>
          </a:xfrm>
          <a:prstGeom prst="rect">
            <a:avLst/>
          </a:prstGeom>
          <a:noFill/>
          <a:ln>
            <a:noFill/>
          </a:ln>
        </p:spPr>
        <p:txBody>
          <a:bodyPr lIns="90000" rIns="90000" tIns="45000" bIns="45000"/>
          <a:p>
            <a:pPr>
              <a:lnSpc>
                <a:spcPct val="100000"/>
              </a:lnSpc>
            </a:pPr>
            <a:r>
              <a:rPr i="1" lang="en-US" sz="1840">
                <a:solidFill>
                  <a:srgbClr val="ffffff"/>
                </a:solidFill>
                <a:latin typeface="Segoe UI"/>
              </a:rPr>
              <a:t>The rest of the PaaS market is a crowded mess</a:t>
            </a:r>
            <a:endParaRPr/>
          </a:p>
        </p:txBody>
      </p:sp>
      <p:sp>
        <p:nvSpPr>
          <p:cNvPr id="1000" name="CustomShape 14"/>
          <p:cNvSpPr/>
          <p:nvPr/>
        </p:nvSpPr>
        <p:spPr>
          <a:xfrm>
            <a:off x="3696840" y="3848040"/>
            <a:ext cx="4144320" cy="2301480"/>
          </a:xfrm>
          <a:prstGeom prst="roundRect">
            <a:avLst>
              <a:gd name="adj" fmla="val 16667"/>
            </a:avLst>
          </a:prstGeom>
          <a:noFill/>
          <a:ln w="10800">
            <a:solidFill>
              <a:srgbClr val="ff8c00"/>
            </a:solidFill>
            <a:round/>
          </a:ln>
        </p:spPr>
      </p:sp>
    </p:spTree>
  </p:cSld>
  <p:transition>
    <p:fade/>
  </p:transition>
  <p:timing>
    <p:tnLst>
      <p:par>
        <p:cTn id="686" dur="indefinite" restart="never" nodeType="tmRoot">
          <p:childTnLst>
            <p:seq>
              <p:cTn id="687" dur="indefinite" nodeType="mainSeq">
                <p:childTnLst>
                  <p:par>
                    <p:cTn id="688" fill="hold">
                      <p:stCondLst>
                        <p:cond delay="indefinite"/>
                      </p:stCondLst>
                      <p:childTnLst>
                        <p:par>
                          <p:cTn id="689" fill="hold">
                            <p:stCondLst>
                              <p:cond delay="0"/>
                            </p:stCondLst>
                            <p:childTnLst>
                              <p:par>
                                <p:cTn id="690" nodeType="clickEffect" fill="hold" presetClass="entr" presetID="22" presetSubtype="2">
                                  <p:stCondLst>
                                    <p:cond delay="0"/>
                                  </p:stCondLst>
                                  <p:childTnLst>
                                    <p:set>
                                      <p:cBhvr>
                                        <p:cTn id="691" dur="1" fill="hold">
                                          <p:stCondLst>
                                            <p:cond delay="0"/>
                                          </p:stCondLst>
                                        </p:cTn>
                                        <p:tgtEl>
                                          <p:spTgt spid="-1"/>
                                        </p:tgtEl>
                                        <p:attrNameLst>
                                          <p:attrName>style.visibility</p:attrName>
                                        </p:attrNameLst>
                                      </p:cBhvr>
                                      <p:to>
                                        <p:strVal val="visible"/>
                                      </p:to>
                                    </p:set>
                                    <p:animEffect filter="wipe(right)" transition="out">
                                      <p:cBhvr additive="repl">
                                        <p:cTn id="692" dur="500"/>
                                        <p:tgtEl>
                                          <p:spTgt spid="-1"/>
                                        </p:tgtEl>
                                      </p:cBhvr>
                                    </p:animEffect>
                                  </p:childTnLst>
                                </p:cTn>
                              </p:par>
                            </p:childTnLst>
                          </p:cTn>
                        </p:par>
                      </p:childTnLst>
                    </p:cTn>
                  </p:par>
                  <p:par>
                    <p:cTn id="693" fill="hold">
                      <p:stCondLst>
                        <p:cond delay="indefinite"/>
                      </p:stCondLst>
                      <p:childTnLst>
                        <p:par>
                          <p:cTn id="694" fill="hold">
                            <p:stCondLst>
                              <p:cond delay="0"/>
                            </p:stCondLst>
                            <p:childTnLst>
                              <p:par>
                                <p:cTn id="695" nodeType="clickEffect" fill="hold" presetClass="entr" presetID="22" presetSubtype="2">
                                  <p:stCondLst>
                                    <p:cond delay="0"/>
                                  </p:stCondLst>
                                  <p:childTnLst>
                                    <p:set>
                                      <p:cBhvr>
                                        <p:cTn id="696" dur="1" fill="hold">
                                          <p:stCondLst>
                                            <p:cond delay="0"/>
                                          </p:stCondLst>
                                        </p:cTn>
                                        <p:tgtEl>
                                          <p:spTgt spid="-1"/>
                                        </p:tgtEl>
                                        <p:attrNameLst>
                                          <p:attrName>style.visibility</p:attrName>
                                        </p:attrNameLst>
                                      </p:cBhvr>
                                      <p:to>
                                        <p:strVal val="visible"/>
                                      </p:to>
                                    </p:set>
                                    <p:animEffect filter="wipe(right)" transition="out">
                                      <p:cBhvr additive="repl">
                                        <p:cTn id="697" dur="500"/>
                                        <p:tgtEl>
                                          <p:spTgt spid="-1"/>
                                        </p:tgtEl>
                                      </p:cBhvr>
                                    </p:animEffect>
                                  </p:childTnLst>
                                </p:cTn>
                              </p:par>
                            </p:childTnLst>
                          </p:cTn>
                        </p:par>
                      </p:childTnLst>
                    </p:cTn>
                  </p:par>
                  <p:par>
                    <p:cTn id="698" fill="hold">
                      <p:stCondLst>
                        <p:cond delay="indefinite"/>
                      </p:stCondLst>
                      <p:childTnLst>
                        <p:par>
                          <p:cTn id="699" fill="hold">
                            <p:stCondLst>
                              <p:cond delay="0"/>
                            </p:stCondLst>
                            <p:childTnLst>
                              <p:par>
                                <p:cTn id="700" nodeType="clickEffect" fill="hold" presetClass="entr" presetID="22" presetSubtype="8">
                                  <p:stCondLst>
                                    <p:cond delay="0"/>
                                  </p:stCondLst>
                                  <p:childTnLst>
                                    <p:set>
                                      <p:cBhvr>
                                        <p:cTn id="701" dur="1" fill="hold">
                                          <p:stCondLst>
                                            <p:cond delay="0"/>
                                          </p:stCondLst>
                                        </p:cTn>
                                        <p:tgtEl>
                                          <p:spTgt spid="-1"/>
                                        </p:tgtEl>
                                        <p:attrNameLst>
                                          <p:attrName>style.visibility</p:attrName>
                                        </p:attrNameLst>
                                      </p:cBhvr>
                                      <p:to>
                                        <p:strVal val="visible"/>
                                      </p:to>
                                    </p:set>
                                    <p:animEffect filter="wipe(left)" transition="in">
                                      <p:cBhvr additive="repl">
                                        <p:cTn id="702" dur="500"/>
                                        <p:tgtEl>
                                          <p:spTgt spid="-1"/>
                                        </p:tgtEl>
                                      </p:cBhvr>
                                    </p:animEffect>
                                  </p:childTnLst>
                                </p:cTn>
                              </p:par>
                            </p:childTnLst>
                          </p:cTn>
                        </p:par>
                      </p:childTnLst>
                    </p:cTn>
                  </p:par>
                  <p:par>
                    <p:cTn id="703" fill="hold">
                      <p:stCondLst>
                        <p:cond delay="indefinite"/>
                      </p:stCondLst>
                      <p:childTnLst>
                        <p:par>
                          <p:cTn id="704" fill="hold">
                            <p:stCondLst>
                              <p:cond delay="0"/>
                            </p:stCondLst>
                            <p:childTnLst>
                              <p:par>
                                <p:cTn id="705" nodeType="clickEffect" fill="hold" presetClass="entr" presetID="22" presetSubtype="2">
                                  <p:stCondLst>
                                    <p:cond delay="0"/>
                                  </p:stCondLst>
                                  <p:childTnLst>
                                    <p:set>
                                      <p:cBhvr>
                                        <p:cTn id="706" dur="1" fill="hold">
                                          <p:stCondLst>
                                            <p:cond delay="0"/>
                                          </p:stCondLst>
                                        </p:cTn>
                                        <p:tgtEl>
                                          <p:spTgt spid="-1"/>
                                        </p:tgtEl>
                                        <p:attrNameLst>
                                          <p:attrName>style.visibility</p:attrName>
                                        </p:attrNameLst>
                                      </p:cBhvr>
                                      <p:to>
                                        <p:strVal val="visible"/>
                                      </p:to>
                                    </p:set>
                                    <p:animEffect filter="wipe(right)" transition="out">
                                      <p:cBhvr additive="repl">
                                        <p:cTn id="707" dur="500"/>
                                        <p:tgtEl>
                                          <p:spTgt spid="-1"/>
                                        </p:tgtEl>
                                      </p:cBhvr>
                                    </p:animEffect>
                                  </p:childTnLst>
                                </p:cTn>
                              </p:par>
                            </p:childTnLst>
                          </p:cTn>
                        </p:par>
                        <p:par>
                          <p:cTn id="708" fill="hold">
                            <p:stCondLst>
                              <p:cond delay="500"/>
                            </p:stCondLst>
                            <p:childTnLst>
                              <p:par>
                                <p:cTn id="709" nodeType="afterEffect" fill="hold" presetClass="entr" presetID="10">
                                  <p:stCondLst>
                                    <p:cond delay="0"/>
                                  </p:stCondLst>
                                  <p:childTnLst>
                                    <p:set>
                                      <p:cBhvr>
                                        <p:cTn id="710" dur="1" fill="hold">
                                          <p:stCondLst>
                                            <p:cond delay="0"/>
                                          </p:stCondLst>
                                        </p:cTn>
                                        <p:tgtEl>
                                          <p:spTgt spid="1000"/>
                                        </p:tgtEl>
                                        <p:attrNameLst>
                                          <p:attrName>style.visibility</p:attrName>
                                        </p:attrNameLst>
                                      </p:cBhvr>
                                      <p:to>
                                        <p:strVal val="visible"/>
                                      </p:to>
                                    </p:set>
                                    <p:animEffect filter="fade" transition="in">
                                      <p:cBhvr additive="repl">
                                        <p:cTn id="711" dur="500"/>
                                        <p:tgtEl>
                                          <p:spTgt spid="100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2" name="TextShape 1"/>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The Three Most Important Events</a:t>
            </a:r>
            <a:r>
              <a:rPr lang="en-US" sz="4800">
                <a:solidFill>
                  <a:srgbClr val="ffffff"/>
                </a:solidFill>
                <a:latin typeface="Segoe UI Light"/>
              </a:rPr>
              <a:t>
</a:t>
            </a:r>
            <a:r>
              <a:rPr lang="en-US" sz="3200">
                <a:solidFill>
                  <a:srgbClr val="ffffff"/>
                </a:solidFill>
                <a:latin typeface="Segoe UI Light"/>
              </a:rPr>
              <a:t>In enterprise IT in the last decade or so</a:t>
            </a:r>
            <a:endParaRPr/>
          </a:p>
        </p:txBody>
      </p:sp>
      <p:sp>
        <p:nvSpPr>
          <p:cNvPr id="283" name="CustomShape 2"/>
          <p:cNvSpPr/>
          <p:nvPr/>
        </p:nvSpPr>
        <p:spPr>
          <a:xfrm>
            <a:off x="467280" y="2137320"/>
            <a:ext cx="11423880" cy="3035880"/>
          </a:xfrm>
          <a:prstGeom prst="rect">
            <a:avLst/>
          </a:prstGeom>
          <a:solidFill>
            <a:srgbClr val="000000"/>
          </a:solidFill>
          <a:ln>
            <a:noFill/>
          </a:ln>
        </p:spPr>
      </p:sp>
      <p:sp>
        <p:nvSpPr>
          <p:cNvPr id="284" name="CustomShape 3"/>
          <p:cNvSpPr/>
          <p:nvPr/>
        </p:nvSpPr>
        <p:spPr>
          <a:xfrm>
            <a:off x="666000" y="2314440"/>
            <a:ext cx="3497040" cy="854640"/>
          </a:xfrm>
          <a:prstGeom prst="rect">
            <a:avLst/>
          </a:prstGeom>
          <a:solidFill>
            <a:srgbClr val="5104a7"/>
          </a:solidFill>
          <a:ln>
            <a:noFill/>
          </a:ln>
        </p:spPr>
        <p:txBody>
          <a:bodyPr lIns="186480" rIns="90000" tIns="45000" bIns="45000" anchor="ctr"/>
          <a:p>
            <a:pPr>
              <a:lnSpc>
                <a:spcPct val="90000"/>
              </a:lnSpc>
            </a:pPr>
            <a:r>
              <a:rPr b="1" lang="en-US" sz="2040">
                <a:solidFill>
                  <a:srgbClr val="ffffff"/>
                </a:solidFill>
                <a:latin typeface="Calibri"/>
              </a:rPr>
              <a:t>Salesforce.com IPO, 2004</a:t>
            </a:r>
            <a:endParaRPr/>
          </a:p>
        </p:txBody>
      </p:sp>
      <p:sp>
        <p:nvSpPr>
          <p:cNvPr id="285" name="CustomShape 4"/>
          <p:cNvSpPr/>
          <p:nvPr/>
        </p:nvSpPr>
        <p:spPr>
          <a:xfrm>
            <a:off x="788760" y="3247200"/>
            <a:ext cx="2875320" cy="1378440"/>
          </a:xfrm>
          <a:prstGeom prst="rect">
            <a:avLst/>
          </a:prstGeom>
          <a:noFill/>
          <a:ln>
            <a:noFill/>
          </a:ln>
        </p:spPr>
        <p:txBody>
          <a:bodyPr lIns="90000" rIns="90000" tIns="45000" bIns="45000"/>
          <a:p>
            <a:pPr>
              <a:lnSpc>
                <a:spcPct val="100000"/>
              </a:lnSpc>
            </a:pPr>
            <a:r>
              <a:rPr lang="en-US" sz="1840">
                <a:solidFill>
                  <a:srgbClr val="ffffff"/>
                </a:solidFill>
                <a:latin typeface="Segoe UI"/>
              </a:rPr>
              <a:t>Showed that Software as a Service (SaaS) works </a:t>
            </a:r>
            <a:endParaRPr/>
          </a:p>
          <a:p>
            <a:pPr>
              <a:lnSpc>
                <a:spcPct val="100000"/>
              </a:lnSpc>
            </a:pPr>
            <a:endParaRPr/>
          </a:p>
        </p:txBody>
      </p:sp>
      <p:sp>
        <p:nvSpPr>
          <p:cNvPr id="286" name="CustomShape 5"/>
          <p:cNvSpPr/>
          <p:nvPr/>
        </p:nvSpPr>
        <p:spPr>
          <a:xfrm>
            <a:off x="4436280" y="2314440"/>
            <a:ext cx="3497040" cy="854640"/>
          </a:xfrm>
          <a:prstGeom prst="rect">
            <a:avLst/>
          </a:prstGeom>
          <a:solidFill>
            <a:srgbClr val="00aadb"/>
          </a:solidFill>
          <a:ln>
            <a:noFill/>
          </a:ln>
        </p:spPr>
        <p:txBody>
          <a:bodyPr lIns="186480" rIns="90000" tIns="45000" bIns="45000" anchor="ctr"/>
          <a:p>
            <a:pPr>
              <a:lnSpc>
                <a:spcPct val="90000"/>
              </a:lnSpc>
            </a:pPr>
            <a:r>
              <a:rPr b="1" lang="en-US" sz="2040">
                <a:solidFill>
                  <a:srgbClr val="ffffff"/>
                </a:solidFill>
                <a:latin typeface="Calibri"/>
              </a:rPr>
              <a:t>Launch of Amazon Web Services, 2006</a:t>
            </a:r>
            <a:endParaRPr/>
          </a:p>
        </p:txBody>
      </p:sp>
      <p:sp>
        <p:nvSpPr>
          <p:cNvPr id="287" name="CustomShape 6"/>
          <p:cNvSpPr/>
          <p:nvPr/>
        </p:nvSpPr>
        <p:spPr>
          <a:xfrm>
            <a:off x="4508640" y="3247200"/>
            <a:ext cx="2875320" cy="1378440"/>
          </a:xfrm>
          <a:prstGeom prst="rect">
            <a:avLst/>
          </a:prstGeom>
          <a:noFill/>
          <a:ln>
            <a:noFill/>
          </a:ln>
        </p:spPr>
        <p:txBody>
          <a:bodyPr lIns="90000" rIns="90000" tIns="45000" bIns="45000"/>
          <a:p>
            <a:pPr>
              <a:lnSpc>
                <a:spcPct val="100000"/>
              </a:lnSpc>
            </a:pPr>
            <a:r>
              <a:rPr lang="en-US" sz="1840">
                <a:solidFill>
                  <a:srgbClr val="ffffff"/>
                </a:solidFill>
                <a:latin typeface="Segoe UI"/>
              </a:rPr>
              <a:t>Introduced public cloud platforms</a:t>
            </a:r>
            <a:endParaRPr/>
          </a:p>
          <a:p>
            <a:pPr>
              <a:lnSpc>
                <a:spcPct val="100000"/>
              </a:lnSpc>
            </a:pPr>
            <a:endParaRPr/>
          </a:p>
        </p:txBody>
      </p:sp>
      <p:sp>
        <p:nvSpPr>
          <p:cNvPr id="288" name="CustomShape 7"/>
          <p:cNvSpPr/>
          <p:nvPr/>
        </p:nvSpPr>
        <p:spPr>
          <a:xfrm>
            <a:off x="8229240" y="2314440"/>
            <a:ext cx="3497040" cy="854640"/>
          </a:xfrm>
          <a:prstGeom prst="rect">
            <a:avLst/>
          </a:prstGeom>
          <a:solidFill>
            <a:srgbClr val="a3008f"/>
          </a:solidFill>
          <a:ln>
            <a:noFill/>
          </a:ln>
        </p:spPr>
        <p:txBody>
          <a:bodyPr lIns="186480" rIns="90000" tIns="45000" bIns="45000" anchor="ctr"/>
          <a:p>
            <a:pPr>
              <a:lnSpc>
                <a:spcPct val="90000"/>
              </a:lnSpc>
            </a:pPr>
            <a:r>
              <a:rPr b="1" lang="en-US" sz="2040">
                <a:solidFill>
                  <a:srgbClr val="ffffff"/>
                </a:solidFill>
                <a:latin typeface="Calibri"/>
              </a:rPr>
              <a:t>Release of Apple iPhone, 2007</a:t>
            </a:r>
            <a:endParaRPr/>
          </a:p>
        </p:txBody>
      </p:sp>
      <p:sp>
        <p:nvSpPr>
          <p:cNvPr id="289" name="CustomShape 8"/>
          <p:cNvSpPr/>
          <p:nvPr/>
        </p:nvSpPr>
        <p:spPr>
          <a:xfrm>
            <a:off x="8229240" y="3247200"/>
            <a:ext cx="3497040" cy="1378440"/>
          </a:xfrm>
          <a:prstGeom prst="rect">
            <a:avLst/>
          </a:prstGeom>
          <a:noFill/>
          <a:ln>
            <a:noFill/>
          </a:ln>
        </p:spPr>
        <p:txBody>
          <a:bodyPr lIns="90000" rIns="90000" tIns="45000" bIns="45000"/>
          <a:p>
            <a:pPr>
              <a:lnSpc>
                <a:spcPct val="100000"/>
              </a:lnSpc>
            </a:pPr>
            <a:r>
              <a:rPr lang="en-US" sz="1840">
                <a:solidFill>
                  <a:srgbClr val="ffffff"/>
                </a:solidFill>
                <a:latin typeface="Segoe UI"/>
              </a:rPr>
              <a:t>The birth of mobile platforms</a:t>
            </a:r>
            <a:endParaRPr/>
          </a:p>
        </p:txBody>
      </p:sp>
    </p:spTree>
  </p:cSld>
  <p:transition>
    <p:fade/>
  </p:transition>
  <p:timing>
    <p:tnLst>
      <p:par>
        <p:cTn id="5" dur="indefinite" restart="never" nodeType="tmRoot">
          <p:childTnLst>
            <p:seq>
              <p:cTn id="6" dur="indefinite" nodeType="mainSeq">
                <p:childTnLst>
                  <p:par>
                    <p:cTn id="7" fill="hold">
                      <p:stCondLst>
                        <p:cond delay="indefinite"/>
                      </p:stCondLst>
                      <p:childTnLst>
                        <p:par>
                          <p:cTn id="8" fill="hold">
                            <p:stCondLst>
                              <p:cond delay="0"/>
                            </p:stCondLst>
                            <p:childTnLst>
                              <p:par>
                                <p:cTn id="9" nodeType="clickEffect" fill="hold" presetClass="entr" presetID="10">
                                  <p:stCondLst>
                                    <p:cond delay="0"/>
                                  </p:stCondLst>
                                  <p:childTnLst>
                                    <p:set>
                                      <p:cBhvr>
                                        <p:cTn id="10" dur="1" fill="hold">
                                          <p:stCondLst>
                                            <p:cond delay="0"/>
                                          </p:stCondLst>
                                        </p:cTn>
                                        <p:tgtEl>
                                          <p:spTgt spid="-1"/>
                                        </p:tgtEl>
                                        <p:attrNameLst>
                                          <p:attrName>style.visibility</p:attrName>
                                        </p:attrNameLst>
                                      </p:cBhvr>
                                      <p:to>
                                        <p:strVal val="visible"/>
                                      </p:to>
                                    </p:set>
                                    <p:animEffect filter="fade" transition="in">
                                      <p:cBhvr additive="repl">
                                        <p:cTn id="11" dur="500"/>
                                        <p:tgtEl>
                                          <p:spTgt spid="-1"/>
                                        </p:tgtEl>
                                      </p:cBhvr>
                                    </p:animEffect>
                                  </p:childTnLst>
                                </p:cTn>
                              </p:par>
                            </p:childTnLst>
                          </p:cTn>
                        </p:par>
                      </p:childTnLst>
                    </p:cTn>
                  </p:par>
                  <p:par>
                    <p:cTn id="12" fill="hold">
                      <p:stCondLst>
                        <p:cond delay="indefinite"/>
                      </p:stCondLst>
                      <p:childTnLst>
                        <p:par>
                          <p:cTn id="13" fill="hold">
                            <p:stCondLst>
                              <p:cond delay="0"/>
                            </p:stCondLst>
                            <p:childTnLst>
                              <p:par>
                                <p:cTn id="14" nodeType="clickEffect" fill="hold" presetClass="entr" presetID="10">
                                  <p:stCondLst>
                                    <p:cond delay="0"/>
                                  </p:stCondLst>
                                  <p:childTnLst>
                                    <p:set>
                                      <p:cBhvr>
                                        <p:cTn id="15" dur="1" fill="hold">
                                          <p:stCondLst>
                                            <p:cond delay="0"/>
                                          </p:stCondLst>
                                        </p:cTn>
                                        <p:tgtEl>
                                          <p:spTgt spid="-1"/>
                                        </p:tgtEl>
                                        <p:attrNameLst>
                                          <p:attrName>style.visibility</p:attrName>
                                        </p:attrNameLst>
                                      </p:cBhvr>
                                      <p:to>
                                        <p:strVal val="visible"/>
                                      </p:to>
                                    </p:set>
                                    <p:animEffect filter="fade" transition="in">
                                      <p:cBhvr additive="repl">
                                        <p:cTn id="16" dur="500"/>
                                        <p:tgtEl>
                                          <p:spTgt spid="-1"/>
                                        </p:tgtEl>
                                      </p:cBhvr>
                                    </p:animEffec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0">
                                  <p:stCondLst>
                                    <p:cond delay="0"/>
                                  </p:stCondLst>
                                  <p:childTnLst>
                                    <p:set>
                                      <p:cBhvr>
                                        <p:cTn id="20" dur="1" fill="hold">
                                          <p:stCondLst>
                                            <p:cond delay="0"/>
                                          </p:stCondLst>
                                        </p:cTn>
                                        <p:tgtEl>
                                          <p:spTgt spid="-1"/>
                                        </p:tgtEl>
                                        <p:attrNameLst>
                                          <p:attrName>style.visibility</p:attrName>
                                        </p:attrNameLst>
                                      </p:cBhvr>
                                      <p:to>
                                        <p:strVal val="visible"/>
                                      </p:to>
                                    </p:set>
                                    <p:animEffect filter="fade" transition="in">
                                      <p:cBhvr additive="repl">
                                        <p:cTn id="21"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01" name="TextShape 1"/>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IBM</a:t>
            </a:r>
            <a:r>
              <a:rPr lang="en-US" sz="4800">
                <a:solidFill>
                  <a:srgbClr val="ffffff"/>
                </a:solidFill>
                <a:latin typeface="Segoe UI Light"/>
              </a:rPr>
              <a:t>
</a:t>
            </a:r>
            <a:r>
              <a:rPr lang="en-US" sz="3200">
                <a:solidFill>
                  <a:srgbClr val="ffffff"/>
                </a:solidFill>
                <a:latin typeface="Segoe UI Light"/>
              </a:rPr>
              <a:t>An assessment</a:t>
            </a:r>
            <a:endParaRPr/>
          </a:p>
        </p:txBody>
      </p:sp>
      <p:sp>
        <p:nvSpPr>
          <p:cNvPr id="1002" name="CustomShape 2"/>
          <p:cNvSpPr/>
          <p:nvPr/>
        </p:nvSpPr>
        <p:spPr>
          <a:xfrm>
            <a:off x="467280" y="2137320"/>
            <a:ext cx="11423880" cy="3035880"/>
          </a:xfrm>
          <a:prstGeom prst="rect">
            <a:avLst/>
          </a:prstGeom>
          <a:solidFill>
            <a:srgbClr val="000000"/>
          </a:solidFill>
          <a:ln>
            <a:noFill/>
          </a:ln>
        </p:spPr>
      </p:sp>
      <p:sp>
        <p:nvSpPr>
          <p:cNvPr id="1003" name="CustomShape 3"/>
          <p:cNvSpPr/>
          <p:nvPr/>
        </p:nvSpPr>
        <p:spPr>
          <a:xfrm>
            <a:off x="666000" y="2314440"/>
            <a:ext cx="3497040" cy="854640"/>
          </a:xfrm>
          <a:prstGeom prst="rect">
            <a:avLst/>
          </a:prstGeom>
          <a:solidFill>
            <a:srgbClr val="5104a7"/>
          </a:solidFill>
          <a:ln>
            <a:noFill/>
          </a:ln>
        </p:spPr>
        <p:txBody>
          <a:bodyPr lIns="186480" rIns="90000" tIns="45000" bIns="45000" anchor="ctr"/>
          <a:p>
            <a:pPr>
              <a:lnSpc>
                <a:spcPct val="90000"/>
              </a:lnSpc>
            </a:pPr>
            <a:r>
              <a:rPr b="1" lang="en-US" sz="2040">
                <a:solidFill>
                  <a:srgbClr val="ffffff"/>
                </a:solidFill>
                <a:latin typeface="Calibri"/>
              </a:rPr>
              <a:t>IBM began with various half-hearted cloud initiatives</a:t>
            </a:r>
            <a:endParaRPr/>
          </a:p>
        </p:txBody>
      </p:sp>
      <p:sp>
        <p:nvSpPr>
          <p:cNvPr id="1004" name="CustomShape 4"/>
          <p:cNvSpPr/>
          <p:nvPr/>
        </p:nvSpPr>
        <p:spPr>
          <a:xfrm>
            <a:off x="788760" y="3247200"/>
            <a:ext cx="2875320" cy="1378440"/>
          </a:xfrm>
          <a:prstGeom prst="rect">
            <a:avLst/>
          </a:prstGeom>
          <a:noFill/>
          <a:ln>
            <a:noFill/>
          </a:ln>
        </p:spPr>
        <p:txBody>
          <a:bodyPr lIns="90000" rIns="90000" tIns="45000" bIns="45000"/>
          <a:p>
            <a:pPr>
              <a:lnSpc>
                <a:spcPct val="100000"/>
              </a:lnSpc>
            </a:pPr>
            <a:r>
              <a:rPr lang="en-US" sz="1840">
                <a:solidFill>
                  <a:srgbClr val="ffffff"/>
                </a:solidFill>
                <a:latin typeface="Segoe UI"/>
              </a:rPr>
              <a:t>None seemed serious</a:t>
            </a:r>
            <a:endParaRPr/>
          </a:p>
          <a:p>
            <a:pPr>
              <a:lnSpc>
                <a:spcPct val="100000"/>
              </a:lnSpc>
            </a:pPr>
            <a:endParaRPr/>
          </a:p>
          <a:p>
            <a:pPr>
              <a:lnSpc>
                <a:spcPct val="100000"/>
              </a:lnSpc>
            </a:pPr>
            <a:endParaRPr/>
          </a:p>
          <a:p>
            <a:pPr>
              <a:lnSpc>
                <a:spcPct val="100000"/>
              </a:lnSpc>
            </a:pPr>
            <a:r>
              <a:rPr lang="en-US" sz="1840">
                <a:solidFill>
                  <a:srgbClr val="ffffff"/>
                </a:solidFill>
                <a:latin typeface="Segoe UI"/>
              </a:rPr>
              <a:t>None got much traction with customers</a:t>
            </a:r>
            <a:endParaRPr/>
          </a:p>
          <a:p>
            <a:pPr>
              <a:lnSpc>
                <a:spcPct val="100000"/>
              </a:lnSpc>
            </a:pPr>
            <a:endParaRPr/>
          </a:p>
        </p:txBody>
      </p:sp>
      <p:sp>
        <p:nvSpPr>
          <p:cNvPr id="1005" name="CustomShape 5"/>
          <p:cNvSpPr/>
          <p:nvPr/>
        </p:nvSpPr>
        <p:spPr>
          <a:xfrm>
            <a:off x="4436280" y="2314440"/>
            <a:ext cx="3497040" cy="854640"/>
          </a:xfrm>
          <a:prstGeom prst="rect">
            <a:avLst/>
          </a:prstGeom>
          <a:solidFill>
            <a:srgbClr val="e77f00"/>
          </a:solidFill>
          <a:ln w="9360">
            <a:solidFill>
              <a:srgbClr val="ff8c00"/>
            </a:solidFill>
            <a:round/>
            <a:tailEnd len="lg" type="stealth" w="lg"/>
          </a:ln>
        </p:spPr>
        <p:txBody>
          <a:bodyPr lIns="186480" rIns="90000" tIns="45000" bIns="45000" anchor="ctr"/>
          <a:p>
            <a:pPr>
              <a:lnSpc>
                <a:spcPct val="90000"/>
              </a:lnSpc>
            </a:pPr>
            <a:r>
              <a:rPr b="1" lang="en-US" sz="2040">
                <a:solidFill>
                  <a:srgbClr val="ffffff"/>
                </a:solidFill>
                <a:latin typeface="Calibri"/>
              </a:rPr>
              <a:t>IBM bought SoftLayer for $2 billion in mid-2013</a:t>
            </a:r>
            <a:endParaRPr/>
          </a:p>
        </p:txBody>
      </p:sp>
      <p:sp>
        <p:nvSpPr>
          <p:cNvPr id="1006" name="CustomShape 6"/>
          <p:cNvSpPr/>
          <p:nvPr/>
        </p:nvSpPr>
        <p:spPr>
          <a:xfrm>
            <a:off x="4508640" y="3247200"/>
            <a:ext cx="2875320" cy="1378440"/>
          </a:xfrm>
          <a:prstGeom prst="rect">
            <a:avLst/>
          </a:prstGeom>
          <a:noFill/>
          <a:ln>
            <a:noFill/>
          </a:ln>
        </p:spPr>
        <p:txBody>
          <a:bodyPr lIns="90000" rIns="90000" tIns="45000" bIns="45000"/>
          <a:p>
            <a:pPr>
              <a:lnSpc>
                <a:spcPct val="100000"/>
              </a:lnSpc>
            </a:pPr>
            <a:r>
              <a:rPr lang="en-US" sz="1840">
                <a:solidFill>
                  <a:srgbClr val="ffffff"/>
                </a:solidFill>
                <a:latin typeface="Segoe UI"/>
              </a:rPr>
              <a:t>SoftLayer was half hoster, half cloud provider</a:t>
            </a:r>
            <a:endParaRPr/>
          </a:p>
          <a:p>
            <a:pPr>
              <a:lnSpc>
                <a:spcPct val="100000"/>
              </a:lnSpc>
            </a:pPr>
            <a:endParaRPr/>
          </a:p>
          <a:p>
            <a:pPr>
              <a:lnSpc>
                <a:spcPct val="100000"/>
              </a:lnSpc>
            </a:pPr>
            <a:r>
              <a:rPr lang="en-US" sz="1840">
                <a:solidFill>
                  <a:srgbClr val="ffffff"/>
                </a:solidFill>
                <a:latin typeface="Segoe UI"/>
              </a:rPr>
              <a:t>IBM highlights SoftLayer’s ability to provide both VMs and physical servers</a:t>
            </a:r>
            <a:endParaRPr/>
          </a:p>
          <a:p>
            <a:pPr>
              <a:lnSpc>
                <a:spcPct val="100000"/>
              </a:lnSpc>
            </a:pPr>
            <a:endParaRPr/>
          </a:p>
          <a:p>
            <a:pPr>
              <a:lnSpc>
                <a:spcPct val="100000"/>
              </a:lnSpc>
            </a:pPr>
            <a:endParaRPr/>
          </a:p>
        </p:txBody>
      </p:sp>
      <p:sp>
        <p:nvSpPr>
          <p:cNvPr id="1007" name="CustomShape 7"/>
          <p:cNvSpPr/>
          <p:nvPr/>
        </p:nvSpPr>
        <p:spPr>
          <a:xfrm>
            <a:off x="8229240" y="2314440"/>
            <a:ext cx="3497040" cy="854640"/>
          </a:xfrm>
          <a:prstGeom prst="rect">
            <a:avLst/>
          </a:prstGeom>
          <a:solidFill>
            <a:srgbClr val="a3008f"/>
          </a:solidFill>
          <a:ln>
            <a:noFill/>
          </a:ln>
        </p:spPr>
        <p:txBody>
          <a:bodyPr lIns="186480" rIns="90000" tIns="45000" bIns="45000" anchor="ctr"/>
          <a:p>
            <a:pPr>
              <a:lnSpc>
                <a:spcPct val="90000"/>
              </a:lnSpc>
            </a:pPr>
            <a:r>
              <a:rPr b="1" lang="en-US" sz="2040">
                <a:solidFill>
                  <a:srgbClr val="ffffff"/>
                </a:solidFill>
                <a:latin typeface="Calibri"/>
              </a:rPr>
              <a:t>IBM announced a plan to spend $1.2 billion on cloud</a:t>
            </a:r>
            <a:endParaRPr/>
          </a:p>
        </p:txBody>
      </p:sp>
      <p:sp>
        <p:nvSpPr>
          <p:cNvPr id="1008" name="CustomShape 8"/>
          <p:cNvSpPr/>
          <p:nvPr/>
        </p:nvSpPr>
        <p:spPr>
          <a:xfrm>
            <a:off x="8229240" y="3247200"/>
            <a:ext cx="3497040" cy="1378440"/>
          </a:xfrm>
          <a:prstGeom prst="rect">
            <a:avLst/>
          </a:prstGeom>
          <a:noFill/>
          <a:ln>
            <a:noFill/>
          </a:ln>
        </p:spPr>
        <p:txBody>
          <a:bodyPr lIns="90000" rIns="90000" tIns="45000" bIns="45000"/>
          <a:p>
            <a:pPr>
              <a:lnSpc>
                <a:spcPct val="100000"/>
              </a:lnSpc>
            </a:pPr>
            <a:r>
              <a:rPr lang="en-US" sz="1840">
                <a:solidFill>
                  <a:srgbClr val="ffffff"/>
                </a:solidFill>
                <a:latin typeface="Segoe UI"/>
              </a:rPr>
              <a:t>But it’s spread across many datacenters</a:t>
            </a:r>
            <a:endParaRPr/>
          </a:p>
          <a:p>
            <a:pPr>
              <a:lnSpc>
                <a:spcPct val="100000"/>
              </a:lnSpc>
            </a:pPr>
            <a:endParaRPr/>
          </a:p>
          <a:p>
            <a:pPr>
              <a:lnSpc>
                <a:spcPct val="100000"/>
              </a:lnSpc>
            </a:pPr>
            <a:r>
              <a:rPr lang="en-US" sz="1840">
                <a:solidFill>
                  <a:srgbClr val="ffffff"/>
                </a:solidFill>
                <a:latin typeface="Segoe UI"/>
              </a:rPr>
              <a:t>Microsoft spends this to build a single datacenter</a:t>
            </a:r>
            <a:endParaRPr/>
          </a:p>
        </p:txBody>
      </p:sp>
      <p:sp>
        <p:nvSpPr>
          <p:cNvPr id="1009" name="CustomShape 9"/>
          <p:cNvSpPr/>
          <p:nvPr/>
        </p:nvSpPr>
        <p:spPr>
          <a:xfrm>
            <a:off x="1618560" y="5682600"/>
            <a:ext cx="8655120" cy="1186920"/>
          </a:xfrm>
          <a:prstGeom prst="rect">
            <a:avLst/>
          </a:prstGeom>
          <a:noFill/>
          <a:ln>
            <a:noFill/>
          </a:ln>
        </p:spPr>
        <p:txBody>
          <a:bodyPr lIns="90000" rIns="90000" tIns="45000" bIns="45000"/>
          <a:p>
            <a:pPr algn="ctr">
              <a:lnSpc>
                <a:spcPct val="100000"/>
              </a:lnSpc>
            </a:pPr>
            <a:r>
              <a:rPr b="1" lang="en-US" sz="2400">
                <a:solidFill>
                  <a:srgbClr val="ffff00"/>
                </a:solidFill>
                <a:latin typeface="Segoe UI"/>
              </a:rPr>
              <a:t>“</a:t>
            </a:r>
            <a:r>
              <a:rPr b="1" lang="en-US" sz="2400">
                <a:solidFill>
                  <a:srgbClr val="ffff00"/>
                </a:solidFill>
                <a:latin typeface="Segoe UI"/>
              </a:rPr>
              <a:t>I think we’ve entered cloud at a perfect time.” </a:t>
            </a:r>
            <a:endParaRPr/>
          </a:p>
          <a:p>
            <a:pPr algn="ctr">
              <a:lnSpc>
                <a:spcPct val="100000"/>
              </a:lnSpc>
            </a:pPr>
            <a:r>
              <a:rPr b="1" lang="en-US" sz="2400">
                <a:solidFill>
                  <a:srgbClr val="ffff00"/>
                </a:solidFill>
                <a:latin typeface="Segoe UI"/>
              </a:rPr>
              <a:t>         </a:t>
            </a:r>
            <a:r>
              <a:rPr b="1" lang="en-US" sz="2400">
                <a:solidFill>
                  <a:srgbClr val="ffff00"/>
                </a:solidFill>
                <a:latin typeface="Segoe UI"/>
              </a:rPr>
              <a:t>- </a:t>
            </a:r>
            <a:r>
              <a:rPr b="1" i="1" lang="en-US" sz="2400">
                <a:solidFill>
                  <a:srgbClr val="ffff00"/>
                </a:solidFill>
                <a:latin typeface="Segoe UI"/>
              </a:rPr>
              <a:t>Michael Rhodin,  IBM Senior VP,  Spring 2014</a:t>
            </a:r>
            <a:endParaRPr/>
          </a:p>
        </p:txBody>
      </p:sp>
      <p:sp>
        <p:nvSpPr>
          <p:cNvPr id="1010" name="CustomShape 10"/>
          <p:cNvSpPr/>
          <p:nvPr/>
        </p:nvSpPr>
        <p:spPr>
          <a:xfrm rot="16200000">
            <a:off x="9871920" y="116280"/>
            <a:ext cx="235440" cy="2666520"/>
          </a:xfrm>
          <a:prstGeom prst="leftBracket">
            <a:avLst>
              <a:gd name="adj" fmla="val 0"/>
            </a:avLst>
          </a:prstGeom>
          <a:noFill/>
          <a:ln w="10800">
            <a:solidFill>
              <a:srgbClr val="ff8c00"/>
            </a:solidFill>
            <a:round/>
          </a:ln>
        </p:spPr>
      </p:sp>
      <p:sp>
        <p:nvSpPr>
          <p:cNvPr id="1011" name="Line 11"/>
          <p:cNvSpPr/>
          <p:nvPr/>
        </p:nvSpPr>
        <p:spPr>
          <a:xfrm flipV="1">
            <a:off x="9993240" y="1561320"/>
            <a:ext cx="0" cy="575640"/>
          </a:xfrm>
          <a:prstGeom prst="line">
            <a:avLst/>
          </a:prstGeom>
          <a:ln w="10800">
            <a:solidFill>
              <a:srgbClr val="ff8c00"/>
            </a:solidFill>
            <a:round/>
            <a:headEnd len="med" type="oval" w="med"/>
          </a:ln>
        </p:spPr>
      </p:sp>
      <p:sp>
        <p:nvSpPr>
          <p:cNvPr id="1012" name="CustomShape 12"/>
          <p:cNvSpPr/>
          <p:nvPr/>
        </p:nvSpPr>
        <p:spPr>
          <a:xfrm>
            <a:off x="8496720" y="846720"/>
            <a:ext cx="2971440" cy="912600"/>
          </a:xfrm>
          <a:prstGeom prst="rect">
            <a:avLst/>
          </a:prstGeom>
          <a:noFill/>
          <a:ln>
            <a:noFill/>
          </a:ln>
        </p:spPr>
        <p:txBody>
          <a:bodyPr lIns="90000" rIns="90000" tIns="45000" bIns="45000"/>
          <a:p>
            <a:pPr algn="ctr">
              <a:lnSpc>
                <a:spcPct val="100000"/>
              </a:lnSpc>
            </a:pPr>
            <a:r>
              <a:rPr i="1" lang="en-US">
                <a:solidFill>
                  <a:srgbClr val="ffffff"/>
                </a:solidFill>
                <a:latin typeface="Segoe UI"/>
              </a:rPr>
              <a:t>IBM’s overall revenue has been steadily declining</a:t>
            </a:r>
            <a:endParaRPr/>
          </a:p>
        </p:txBody>
      </p:sp>
    </p:spTree>
  </p:cSld>
  <p:transition>
    <p:fade/>
  </p:transition>
  <p:timing>
    <p:tnLst>
      <p:par>
        <p:cTn id="712" dur="indefinite" restart="never" nodeType="tmRoot">
          <p:childTnLst>
            <p:seq>
              <p:cTn id="713" dur="indefinite" nodeType="mainSeq">
                <p:childTnLst>
                  <p:par>
                    <p:cTn id="714" fill="hold">
                      <p:stCondLst>
                        <p:cond delay="indefinite"/>
                      </p:stCondLst>
                      <p:childTnLst>
                        <p:par>
                          <p:cTn id="715" fill="hold">
                            <p:stCondLst>
                              <p:cond delay="0"/>
                            </p:stCondLst>
                            <p:childTnLst>
                              <p:par>
                                <p:cTn id="716" nodeType="clickEffect" fill="hold" presetClass="entr" presetID="10">
                                  <p:stCondLst>
                                    <p:cond delay="0"/>
                                  </p:stCondLst>
                                  <p:childTnLst>
                                    <p:set>
                                      <p:cBhvr>
                                        <p:cTn id="717" dur="1" fill="hold">
                                          <p:stCondLst>
                                            <p:cond delay="0"/>
                                          </p:stCondLst>
                                        </p:cTn>
                                        <p:tgtEl>
                                          <p:spTgt spid="-1"/>
                                        </p:tgtEl>
                                        <p:attrNameLst>
                                          <p:attrName>style.visibility</p:attrName>
                                        </p:attrNameLst>
                                      </p:cBhvr>
                                      <p:to>
                                        <p:strVal val="visible"/>
                                      </p:to>
                                    </p:set>
                                    <p:animEffect filter="fade" transition="in">
                                      <p:cBhvr additive="repl">
                                        <p:cTn id="718" dur="500"/>
                                        <p:tgtEl>
                                          <p:spTgt spid="-1"/>
                                        </p:tgtEl>
                                      </p:cBhvr>
                                    </p:animEffect>
                                  </p:childTnLst>
                                </p:cTn>
                              </p:par>
                            </p:childTnLst>
                          </p:cTn>
                        </p:par>
                      </p:childTnLst>
                    </p:cTn>
                  </p:par>
                  <p:par>
                    <p:cTn id="719" fill="hold">
                      <p:stCondLst>
                        <p:cond delay="indefinite"/>
                      </p:stCondLst>
                      <p:childTnLst>
                        <p:par>
                          <p:cTn id="720" fill="hold">
                            <p:stCondLst>
                              <p:cond delay="0"/>
                            </p:stCondLst>
                            <p:childTnLst>
                              <p:par>
                                <p:cTn id="721" nodeType="clickEffect" fill="hold" presetClass="entr" presetID="10">
                                  <p:stCondLst>
                                    <p:cond delay="0"/>
                                  </p:stCondLst>
                                  <p:childTnLst>
                                    <p:set>
                                      <p:cBhvr>
                                        <p:cTn id="722" dur="1" fill="hold">
                                          <p:stCondLst>
                                            <p:cond delay="0"/>
                                          </p:stCondLst>
                                        </p:cTn>
                                        <p:tgtEl>
                                          <p:spTgt spid="-1"/>
                                        </p:tgtEl>
                                        <p:attrNameLst>
                                          <p:attrName>style.visibility</p:attrName>
                                        </p:attrNameLst>
                                      </p:cBhvr>
                                      <p:to>
                                        <p:strVal val="visible"/>
                                      </p:to>
                                    </p:set>
                                    <p:animEffect filter="fade" transition="in">
                                      <p:cBhvr additive="repl">
                                        <p:cTn id="723" dur="500"/>
                                        <p:tgtEl>
                                          <p:spTgt spid="-1"/>
                                        </p:tgtEl>
                                      </p:cBhvr>
                                    </p:animEffect>
                                  </p:childTnLst>
                                </p:cTn>
                              </p:par>
                            </p:childTnLst>
                          </p:cTn>
                        </p:par>
                      </p:childTnLst>
                    </p:cTn>
                  </p:par>
                  <p:par>
                    <p:cTn id="724" fill="hold">
                      <p:stCondLst>
                        <p:cond delay="indefinite"/>
                      </p:stCondLst>
                      <p:childTnLst>
                        <p:par>
                          <p:cTn id="725" fill="hold">
                            <p:stCondLst>
                              <p:cond delay="0"/>
                            </p:stCondLst>
                            <p:childTnLst>
                              <p:par>
                                <p:cTn id="726" nodeType="clickEffect" fill="hold" presetClass="entr" presetID="10">
                                  <p:stCondLst>
                                    <p:cond delay="0"/>
                                  </p:stCondLst>
                                  <p:childTnLst>
                                    <p:set>
                                      <p:cBhvr>
                                        <p:cTn id="727" dur="1" fill="hold">
                                          <p:stCondLst>
                                            <p:cond delay="0"/>
                                          </p:stCondLst>
                                        </p:cTn>
                                        <p:tgtEl>
                                          <p:spTgt spid="1007"/>
                                        </p:tgtEl>
                                        <p:attrNameLst>
                                          <p:attrName>style.visibility</p:attrName>
                                        </p:attrNameLst>
                                      </p:cBhvr>
                                      <p:to>
                                        <p:strVal val="visible"/>
                                      </p:to>
                                    </p:set>
                                    <p:animEffect filter="fade" transition="in">
                                      <p:cBhvr additive="repl">
                                        <p:cTn id="728" dur="500"/>
                                        <p:tgtEl>
                                          <p:spTgt spid="1007"/>
                                        </p:tgtEl>
                                      </p:cBhvr>
                                    </p:animEffect>
                                  </p:childTnLst>
                                </p:cTn>
                              </p:par>
                            </p:childTnLst>
                          </p:cTn>
                        </p:par>
                      </p:childTnLst>
                    </p:cTn>
                  </p:par>
                  <p:par>
                    <p:cTn id="729" fill="hold">
                      <p:stCondLst>
                        <p:cond delay="indefinite"/>
                      </p:stCondLst>
                      <p:childTnLst>
                        <p:par>
                          <p:cTn id="730" fill="hold">
                            <p:stCondLst>
                              <p:cond delay="0"/>
                            </p:stCondLst>
                            <p:childTnLst>
                              <p:par>
                                <p:cTn id="731" nodeType="clickEffect" fill="hold" presetClass="entr" presetID="10">
                                  <p:stCondLst>
                                    <p:cond delay="0"/>
                                  </p:stCondLst>
                                  <p:childTnLst>
                                    <p:set>
                                      <p:cBhvr>
                                        <p:cTn id="732" dur="1" fill="hold">
                                          <p:stCondLst>
                                            <p:cond delay="0"/>
                                          </p:stCondLst>
                                        </p:cTn>
                                        <p:tgtEl>
                                          <p:spTgt spid="1008">
                                            <p:txEl>
                                              <p:pRg st="0" end="40"/>
                                            </p:txEl>
                                          </p:spTgt>
                                        </p:tgtEl>
                                        <p:attrNameLst>
                                          <p:attrName>style.visibility</p:attrName>
                                        </p:attrNameLst>
                                      </p:cBhvr>
                                      <p:to>
                                        <p:strVal val="visible"/>
                                      </p:to>
                                    </p:set>
                                    <p:animEffect filter="fade" transition="in">
                                      <p:cBhvr additive="repl">
                                        <p:cTn id="733" dur="500"/>
                                        <p:tgtEl>
                                          <p:spTgt spid="1008">
                                            <p:txEl>
                                              <p:pRg st="0" end="40"/>
                                            </p:txEl>
                                          </p:spTgt>
                                        </p:tgtEl>
                                      </p:cBhvr>
                                    </p:animEffect>
                                  </p:childTnLst>
                                </p:cTn>
                              </p:par>
                            </p:childTnLst>
                          </p:cTn>
                        </p:par>
                      </p:childTnLst>
                    </p:cTn>
                  </p:par>
                  <p:par>
                    <p:cTn id="734" fill="hold">
                      <p:stCondLst>
                        <p:cond delay="indefinite"/>
                      </p:stCondLst>
                      <p:childTnLst>
                        <p:par>
                          <p:cTn id="735" fill="hold">
                            <p:stCondLst>
                              <p:cond delay="0"/>
                            </p:stCondLst>
                            <p:childTnLst>
                              <p:par>
                                <p:cTn id="736" nodeType="clickEffect" fill="hold" presetClass="entr" presetID="10">
                                  <p:stCondLst>
                                    <p:cond delay="0"/>
                                  </p:stCondLst>
                                  <p:childTnLst>
                                    <p:set>
                                      <p:cBhvr>
                                        <p:cTn id="737" dur="1" fill="hold">
                                          <p:stCondLst>
                                            <p:cond delay="0"/>
                                          </p:stCondLst>
                                        </p:cTn>
                                        <p:tgtEl>
                                          <p:spTgt spid="1008">
                                            <p:txEl>
                                              <p:pRg st="41" end="92"/>
                                            </p:txEl>
                                          </p:spTgt>
                                        </p:tgtEl>
                                        <p:attrNameLst>
                                          <p:attrName>style.visibility</p:attrName>
                                        </p:attrNameLst>
                                      </p:cBhvr>
                                      <p:to>
                                        <p:strVal val="visible"/>
                                      </p:to>
                                    </p:set>
                                    <p:animEffect filter="fade" transition="in">
                                      <p:cBhvr additive="repl">
                                        <p:cTn id="738" dur="500"/>
                                        <p:tgtEl>
                                          <p:spTgt spid="1008">
                                            <p:txEl>
                                              <p:pRg st="41" end="92"/>
                                            </p:txEl>
                                          </p:spTgt>
                                        </p:tgtEl>
                                      </p:cBhvr>
                                    </p:animEffect>
                                  </p:childTnLst>
                                </p:cTn>
                              </p:par>
                            </p:childTnLst>
                          </p:cTn>
                        </p:par>
                      </p:childTnLst>
                    </p:cTn>
                  </p:par>
                  <p:par>
                    <p:cTn id="739" fill="hold">
                      <p:stCondLst>
                        <p:cond delay="indefinite"/>
                      </p:stCondLst>
                      <p:childTnLst>
                        <p:par>
                          <p:cTn id="740" fill="hold">
                            <p:stCondLst>
                              <p:cond delay="0"/>
                            </p:stCondLst>
                            <p:childTnLst>
                              <p:par>
                                <p:cTn id="741" nodeType="clickEffect" fill="hold" presetClass="entr" presetID="10">
                                  <p:stCondLst>
                                    <p:cond delay="0"/>
                                  </p:stCondLst>
                                  <p:childTnLst>
                                    <p:set>
                                      <p:cBhvr>
                                        <p:cTn id="742" dur="1" fill="hold">
                                          <p:stCondLst>
                                            <p:cond delay="0"/>
                                          </p:stCondLst>
                                        </p:cTn>
                                        <p:tgtEl>
                                          <p:spTgt spid="-1"/>
                                        </p:tgtEl>
                                        <p:attrNameLst>
                                          <p:attrName>style.visibility</p:attrName>
                                        </p:attrNameLst>
                                      </p:cBhvr>
                                      <p:to>
                                        <p:strVal val="visible"/>
                                      </p:to>
                                    </p:set>
                                    <p:animEffect filter="fade" transition="in">
                                      <p:cBhvr additive="repl">
                                        <p:cTn id="743" dur="500"/>
                                        <p:tgtEl>
                                          <p:spTgt spid="-1"/>
                                        </p:tgtEl>
                                      </p:cBhvr>
                                    </p:animEffect>
                                  </p:childTnLst>
                                </p:cTn>
                              </p:par>
                            </p:childTnLst>
                          </p:cTn>
                        </p:par>
                      </p:childTnLst>
                    </p:cTn>
                  </p:par>
                  <p:par>
                    <p:cTn id="744" fill="hold">
                      <p:stCondLst>
                        <p:cond delay="indefinite"/>
                      </p:stCondLst>
                      <p:childTnLst>
                        <p:par>
                          <p:cTn id="745" fill="hold">
                            <p:stCondLst>
                              <p:cond delay="0"/>
                            </p:stCondLst>
                            <p:childTnLst>
                              <p:par>
                                <p:cTn id="746" nodeType="clickEffect" fill="hold" presetClass="entr" presetID="10">
                                  <p:stCondLst>
                                    <p:cond delay="0"/>
                                  </p:stCondLst>
                                  <p:childTnLst>
                                    <p:set>
                                      <p:cBhvr>
                                        <p:cTn id="747" dur="1" fill="hold">
                                          <p:stCondLst>
                                            <p:cond delay="0"/>
                                          </p:stCondLst>
                                        </p:cTn>
                                        <p:tgtEl>
                                          <p:spTgt spid="1009"/>
                                        </p:tgtEl>
                                        <p:attrNameLst>
                                          <p:attrName>style.visibility</p:attrName>
                                        </p:attrNameLst>
                                      </p:cBhvr>
                                      <p:to>
                                        <p:strVal val="visible"/>
                                      </p:to>
                                    </p:set>
                                    <p:animEffect filter="fade" transition="in">
                                      <p:cBhvr additive="repl">
                                        <p:cTn id="748" dur="500"/>
                                        <p:tgtEl>
                                          <p:spTgt spid="100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13" name="TextShape 1"/>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VMware</a:t>
            </a:r>
            <a:r>
              <a:rPr lang="en-US" sz="4800">
                <a:solidFill>
                  <a:srgbClr val="ffffff"/>
                </a:solidFill>
                <a:latin typeface="Segoe UI Light"/>
              </a:rPr>
              <a:t>
</a:t>
            </a:r>
            <a:r>
              <a:rPr lang="en-US" sz="3200">
                <a:solidFill>
                  <a:srgbClr val="ffffff"/>
                </a:solidFill>
                <a:latin typeface="Segoe UI Light"/>
              </a:rPr>
              <a:t>An assessment</a:t>
            </a:r>
            <a:endParaRPr/>
          </a:p>
        </p:txBody>
      </p:sp>
      <p:sp>
        <p:nvSpPr>
          <p:cNvPr id="1014" name="CustomShape 2"/>
          <p:cNvSpPr/>
          <p:nvPr/>
        </p:nvSpPr>
        <p:spPr>
          <a:xfrm>
            <a:off x="467280" y="2137320"/>
            <a:ext cx="11423880" cy="2823840"/>
          </a:xfrm>
          <a:prstGeom prst="rect">
            <a:avLst/>
          </a:prstGeom>
          <a:solidFill>
            <a:srgbClr val="000000"/>
          </a:solidFill>
          <a:ln>
            <a:noFill/>
          </a:ln>
        </p:spPr>
      </p:sp>
      <p:sp>
        <p:nvSpPr>
          <p:cNvPr id="1015" name="CustomShape 3"/>
          <p:cNvSpPr/>
          <p:nvPr/>
        </p:nvSpPr>
        <p:spPr>
          <a:xfrm>
            <a:off x="666000" y="2314440"/>
            <a:ext cx="3497040" cy="854640"/>
          </a:xfrm>
          <a:prstGeom prst="rect">
            <a:avLst/>
          </a:prstGeom>
          <a:solidFill>
            <a:srgbClr val="5104a7"/>
          </a:solidFill>
          <a:ln>
            <a:noFill/>
          </a:ln>
        </p:spPr>
        <p:txBody>
          <a:bodyPr lIns="186480" rIns="90000" tIns="45000" bIns="45000" anchor="ctr"/>
          <a:p>
            <a:pPr>
              <a:lnSpc>
                <a:spcPct val="90000"/>
              </a:lnSpc>
            </a:pPr>
            <a:r>
              <a:rPr b="1" lang="en-US" sz="2040">
                <a:solidFill>
                  <a:srgbClr val="ffffff"/>
                </a:solidFill>
                <a:latin typeface="Calibri"/>
              </a:rPr>
              <a:t>Initially encouraged hosters to offer IaaS with vCloud</a:t>
            </a:r>
            <a:endParaRPr/>
          </a:p>
        </p:txBody>
      </p:sp>
      <p:sp>
        <p:nvSpPr>
          <p:cNvPr id="1016" name="CustomShape 4"/>
          <p:cNvSpPr/>
          <p:nvPr/>
        </p:nvSpPr>
        <p:spPr>
          <a:xfrm>
            <a:off x="788760" y="3247200"/>
            <a:ext cx="3143160" cy="1378440"/>
          </a:xfrm>
          <a:prstGeom prst="rect">
            <a:avLst/>
          </a:prstGeom>
          <a:noFill/>
          <a:ln>
            <a:noFill/>
          </a:ln>
        </p:spPr>
        <p:txBody>
          <a:bodyPr lIns="90000" rIns="90000" tIns="45000" bIns="45000"/>
          <a:p>
            <a:pPr>
              <a:lnSpc>
                <a:spcPct val="100000"/>
              </a:lnSpc>
            </a:pPr>
            <a:r>
              <a:rPr lang="en-US" sz="1840">
                <a:solidFill>
                  <a:srgbClr val="ffffff"/>
                </a:solidFill>
                <a:latin typeface="Segoe UI"/>
              </a:rPr>
              <a:t>Hosters didn’t much like this</a:t>
            </a:r>
            <a:endParaRPr/>
          </a:p>
          <a:p>
            <a:pPr>
              <a:lnSpc>
                <a:spcPct val="100000"/>
              </a:lnSpc>
            </a:pPr>
            <a:endParaRPr/>
          </a:p>
          <a:p>
            <a:pPr>
              <a:lnSpc>
                <a:spcPct val="100000"/>
              </a:lnSpc>
            </a:pPr>
            <a:r>
              <a:rPr lang="en-US" sz="1840">
                <a:solidFill>
                  <a:srgbClr val="ffffff"/>
                </a:solidFill>
                <a:latin typeface="Segoe UI"/>
              </a:rPr>
              <a:t>Uptake was limited</a:t>
            </a:r>
            <a:endParaRPr/>
          </a:p>
          <a:p>
            <a:pPr>
              <a:lnSpc>
                <a:spcPct val="100000"/>
              </a:lnSpc>
            </a:pPr>
            <a:endParaRPr/>
          </a:p>
        </p:txBody>
      </p:sp>
      <p:sp>
        <p:nvSpPr>
          <p:cNvPr id="1017" name="CustomShape 5"/>
          <p:cNvSpPr/>
          <p:nvPr/>
        </p:nvSpPr>
        <p:spPr>
          <a:xfrm>
            <a:off x="4436280" y="2314440"/>
            <a:ext cx="3497040" cy="854640"/>
          </a:xfrm>
          <a:prstGeom prst="rect">
            <a:avLst/>
          </a:prstGeom>
          <a:solidFill>
            <a:srgbClr val="e77f00"/>
          </a:solidFill>
          <a:ln w="9360">
            <a:solidFill>
              <a:srgbClr val="ff8c00"/>
            </a:solidFill>
            <a:round/>
            <a:tailEnd len="lg" type="stealth" w="lg"/>
          </a:ln>
        </p:spPr>
        <p:txBody>
          <a:bodyPr lIns="186480" rIns="90000" tIns="45000" bIns="45000" anchor="ctr"/>
          <a:p>
            <a:pPr>
              <a:lnSpc>
                <a:spcPct val="90000"/>
              </a:lnSpc>
            </a:pPr>
            <a:r>
              <a:rPr b="1" lang="en-US" sz="2040">
                <a:solidFill>
                  <a:srgbClr val="ffffff"/>
                </a:solidFill>
                <a:latin typeface="Calibri"/>
              </a:rPr>
              <a:t>Currently offer vCloud Air  themselves</a:t>
            </a:r>
            <a:endParaRPr/>
          </a:p>
        </p:txBody>
      </p:sp>
      <p:sp>
        <p:nvSpPr>
          <p:cNvPr id="1018" name="CustomShape 6"/>
          <p:cNvSpPr/>
          <p:nvPr/>
        </p:nvSpPr>
        <p:spPr>
          <a:xfrm>
            <a:off x="4508640" y="3247200"/>
            <a:ext cx="2875320" cy="1378440"/>
          </a:xfrm>
          <a:prstGeom prst="rect">
            <a:avLst/>
          </a:prstGeom>
          <a:noFill/>
          <a:ln>
            <a:noFill/>
          </a:ln>
        </p:spPr>
        <p:txBody>
          <a:bodyPr lIns="90000" rIns="90000" tIns="45000" bIns="45000"/>
          <a:p>
            <a:pPr>
              <a:lnSpc>
                <a:spcPct val="100000"/>
              </a:lnSpc>
            </a:pPr>
            <a:r>
              <a:rPr lang="en-US" sz="1840">
                <a:solidFill>
                  <a:srgbClr val="ffffff"/>
                </a:solidFill>
                <a:latin typeface="Segoe UI"/>
              </a:rPr>
              <a:t>It provides IaaS based on vSphere in VMware datacenters</a:t>
            </a:r>
            <a:endParaRPr/>
          </a:p>
          <a:p>
            <a:pPr>
              <a:lnSpc>
                <a:spcPct val="100000"/>
              </a:lnSpc>
            </a:pPr>
            <a:endParaRPr/>
          </a:p>
          <a:p>
            <a:pPr>
              <a:lnSpc>
                <a:spcPct val="100000"/>
              </a:lnSpc>
            </a:pPr>
            <a:endParaRPr/>
          </a:p>
        </p:txBody>
      </p:sp>
      <p:sp>
        <p:nvSpPr>
          <p:cNvPr id="1019" name="CustomShape 7"/>
          <p:cNvSpPr/>
          <p:nvPr/>
        </p:nvSpPr>
        <p:spPr>
          <a:xfrm>
            <a:off x="8229240" y="2314440"/>
            <a:ext cx="3497040" cy="854640"/>
          </a:xfrm>
          <a:prstGeom prst="rect">
            <a:avLst/>
          </a:prstGeom>
          <a:solidFill>
            <a:srgbClr val="a3008f"/>
          </a:solidFill>
          <a:ln>
            <a:noFill/>
          </a:ln>
        </p:spPr>
        <p:txBody>
          <a:bodyPr lIns="186480" rIns="90000" tIns="45000" bIns="45000" anchor="ctr"/>
          <a:p>
            <a:pPr>
              <a:lnSpc>
                <a:spcPct val="90000"/>
              </a:lnSpc>
            </a:pPr>
            <a:r>
              <a:rPr b="1" lang="en-US" sz="2040">
                <a:solidFill>
                  <a:srgbClr val="ffffff"/>
                </a:solidFill>
                <a:latin typeface="Calibri"/>
              </a:rPr>
              <a:t>vCloud Air isn’t a complete public cloud platform</a:t>
            </a:r>
            <a:endParaRPr/>
          </a:p>
        </p:txBody>
      </p:sp>
      <p:sp>
        <p:nvSpPr>
          <p:cNvPr id="1020" name="CustomShape 8"/>
          <p:cNvSpPr/>
          <p:nvPr/>
        </p:nvSpPr>
        <p:spPr>
          <a:xfrm>
            <a:off x="8229240" y="3247200"/>
            <a:ext cx="3497040" cy="1378440"/>
          </a:xfrm>
          <a:prstGeom prst="rect">
            <a:avLst/>
          </a:prstGeom>
          <a:noFill/>
          <a:ln>
            <a:noFill/>
          </a:ln>
        </p:spPr>
        <p:txBody>
          <a:bodyPr lIns="90000" rIns="90000" tIns="45000" bIns="45000"/>
          <a:p>
            <a:pPr>
              <a:lnSpc>
                <a:spcPct val="100000"/>
              </a:lnSpc>
            </a:pPr>
            <a:r>
              <a:rPr lang="en-US" sz="1840">
                <a:solidFill>
                  <a:srgbClr val="ffffff"/>
                </a:solidFill>
                <a:latin typeface="Segoe UI"/>
              </a:rPr>
              <a:t>It’s mostly VMs</a:t>
            </a:r>
            <a:endParaRPr/>
          </a:p>
          <a:p>
            <a:pPr>
              <a:lnSpc>
                <a:spcPct val="100000"/>
              </a:lnSpc>
            </a:pPr>
            <a:endParaRPr/>
          </a:p>
          <a:p>
            <a:pPr>
              <a:lnSpc>
                <a:spcPct val="100000"/>
              </a:lnSpc>
            </a:pPr>
            <a:r>
              <a:rPr lang="en-US" sz="1840">
                <a:solidFill>
                  <a:srgbClr val="ffffff"/>
                </a:solidFill>
                <a:latin typeface="Segoe UI"/>
              </a:rPr>
              <a:t>Customers can also buy some Google Cloud Platform services through vCloud Air, e.g., blobs</a:t>
            </a:r>
            <a:endParaRPr/>
          </a:p>
        </p:txBody>
      </p:sp>
      <p:sp>
        <p:nvSpPr>
          <p:cNvPr id="1021" name="CustomShape 9"/>
          <p:cNvSpPr/>
          <p:nvPr/>
        </p:nvSpPr>
        <p:spPr>
          <a:xfrm rot="16200000">
            <a:off x="5902200" y="212040"/>
            <a:ext cx="383400" cy="2538720"/>
          </a:xfrm>
          <a:prstGeom prst="leftBracket">
            <a:avLst>
              <a:gd name="adj" fmla="val 0"/>
            </a:avLst>
          </a:prstGeom>
          <a:noFill/>
          <a:ln w="10800">
            <a:solidFill>
              <a:srgbClr val="ff8c00"/>
            </a:solidFill>
            <a:round/>
          </a:ln>
        </p:spPr>
      </p:sp>
      <p:sp>
        <p:nvSpPr>
          <p:cNvPr id="1022" name="Line 10"/>
          <p:cNvSpPr/>
          <p:nvPr/>
        </p:nvSpPr>
        <p:spPr>
          <a:xfrm flipV="1">
            <a:off x="6094080" y="1673280"/>
            <a:ext cx="0" cy="422640"/>
          </a:xfrm>
          <a:prstGeom prst="line">
            <a:avLst/>
          </a:prstGeom>
          <a:ln w="10800">
            <a:solidFill>
              <a:srgbClr val="ff8c00"/>
            </a:solidFill>
            <a:round/>
            <a:headEnd len="med" type="oval" w="med"/>
          </a:ln>
        </p:spPr>
      </p:sp>
      <p:sp>
        <p:nvSpPr>
          <p:cNvPr id="1023" name="CustomShape 11"/>
          <p:cNvSpPr/>
          <p:nvPr/>
        </p:nvSpPr>
        <p:spPr>
          <a:xfrm>
            <a:off x="4750200" y="955440"/>
            <a:ext cx="2613600" cy="912600"/>
          </a:xfrm>
          <a:prstGeom prst="rect">
            <a:avLst/>
          </a:prstGeom>
          <a:noFill/>
          <a:ln>
            <a:noFill/>
          </a:ln>
        </p:spPr>
        <p:txBody>
          <a:bodyPr lIns="90000" rIns="90000" tIns="45000" bIns="45000"/>
          <a:p>
            <a:pPr algn="ctr">
              <a:lnSpc>
                <a:spcPct val="100000"/>
              </a:lnSpc>
            </a:pPr>
            <a:r>
              <a:rPr i="1" lang="en-US">
                <a:solidFill>
                  <a:srgbClr val="ffffff"/>
                </a:solidFill>
                <a:latin typeface="Segoe UI"/>
              </a:rPr>
              <a:t>Formerly called </a:t>
            </a:r>
            <a:r>
              <a:rPr lang="en-US">
                <a:solidFill>
                  <a:srgbClr val="ffffff"/>
                </a:solidFill>
                <a:latin typeface="Segoe UI"/>
              </a:rPr>
              <a:t>vCloud Hybrid Service</a:t>
            </a:r>
            <a:endParaRPr/>
          </a:p>
        </p:txBody>
      </p:sp>
    </p:spTree>
  </p:cSld>
  <p:transition>
    <p:fade/>
  </p:transition>
  <p:timing>
    <p:tnLst>
      <p:par>
        <p:cTn id="749" dur="indefinite" restart="never" nodeType="tmRoot">
          <p:childTnLst>
            <p:seq>
              <p:cTn id="750" dur="indefinite" nodeType="mainSeq">
                <p:childTnLst>
                  <p:par>
                    <p:cTn id="751" fill="hold">
                      <p:stCondLst>
                        <p:cond delay="indefinite"/>
                      </p:stCondLst>
                      <p:childTnLst>
                        <p:par>
                          <p:cTn id="752" fill="hold">
                            <p:stCondLst>
                              <p:cond delay="0"/>
                            </p:stCondLst>
                            <p:childTnLst>
                              <p:par>
                                <p:cTn id="753" nodeType="clickEffect" fill="hold" presetClass="entr" presetID="10">
                                  <p:stCondLst>
                                    <p:cond delay="0"/>
                                  </p:stCondLst>
                                  <p:childTnLst>
                                    <p:set>
                                      <p:cBhvr>
                                        <p:cTn id="754" dur="1" fill="hold">
                                          <p:stCondLst>
                                            <p:cond delay="0"/>
                                          </p:stCondLst>
                                        </p:cTn>
                                        <p:tgtEl>
                                          <p:spTgt spid="-1"/>
                                        </p:tgtEl>
                                        <p:attrNameLst>
                                          <p:attrName>style.visibility</p:attrName>
                                        </p:attrNameLst>
                                      </p:cBhvr>
                                      <p:to>
                                        <p:strVal val="visible"/>
                                      </p:to>
                                    </p:set>
                                    <p:animEffect filter="fade" transition="in">
                                      <p:cBhvr additive="repl">
                                        <p:cTn id="755" dur="500"/>
                                        <p:tgtEl>
                                          <p:spTgt spid="-1"/>
                                        </p:tgtEl>
                                      </p:cBhvr>
                                    </p:animEffect>
                                  </p:childTnLst>
                                </p:cTn>
                              </p:par>
                            </p:childTnLst>
                          </p:cTn>
                        </p:par>
                      </p:childTnLst>
                    </p:cTn>
                  </p:par>
                  <p:par>
                    <p:cTn id="756" fill="hold">
                      <p:stCondLst>
                        <p:cond delay="indefinite"/>
                      </p:stCondLst>
                      <p:childTnLst>
                        <p:par>
                          <p:cTn id="757" fill="hold">
                            <p:stCondLst>
                              <p:cond delay="0"/>
                            </p:stCondLst>
                            <p:childTnLst>
                              <p:par>
                                <p:cTn id="758" nodeType="clickEffect" fill="hold" presetClass="entr" presetID="10">
                                  <p:stCondLst>
                                    <p:cond delay="0"/>
                                  </p:stCondLst>
                                  <p:childTnLst>
                                    <p:set>
                                      <p:cBhvr>
                                        <p:cTn id="759" dur="1" fill="hold">
                                          <p:stCondLst>
                                            <p:cond delay="0"/>
                                          </p:stCondLst>
                                        </p:cTn>
                                        <p:tgtEl>
                                          <p:spTgt spid="-1"/>
                                        </p:tgtEl>
                                        <p:attrNameLst>
                                          <p:attrName>style.visibility</p:attrName>
                                        </p:attrNameLst>
                                      </p:cBhvr>
                                      <p:to>
                                        <p:strVal val="visible"/>
                                      </p:to>
                                    </p:set>
                                    <p:animEffect filter="fade" transition="in">
                                      <p:cBhvr additive="repl">
                                        <p:cTn id="760" dur="500"/>
                                        <p:tgtEl>
                                          <p:spTgt spid="-1"/>
                                        </p:tgtEl>
                                      </p:cBhvr>
                                    </p:animEffect>
                                  </p:childTnLst>
                                </p:cTn>
                              </p:par>
                            </p:childTnLst>
                          </p:cTn>
                        </p:par>
                        <p:par>
                          <p:cTn id="761" fill="hold">
                            <p:stCondLst>
                              <p:cond delay="500"/>
                            </p:stCondLst>
                            <p:childTnLst>
                              <p:par>
                                <p:cTn id="762" nodeType="afterEffect" fill="hold" presetClass="entr" presetID="10">
                                  <p:stCondLst>
                                    <p:cond delay="0"/>
                                  </p:stCondLst>
                                  <p:childTnLst>
                                    <p:set>
                                      <p:cBhvr>
                                        <p:cTn id="763" dur="1" fill="hold">
                                          <p:stCondLst>
                                            <p:cond delay="0"/>
                                          </p:stCondLst>
                                        </p:cTn>
                                        <p:tgtEl>
                                          <p:spTgt spid="-1"/>
                                        </p:tgtEl>
                                        <p:attrNameLst>
                                          <p:attrName>style.visibility</p:attrName>
                                        </p:attrNameLst>
                                      </p:cBhvr>
                                      <p:to>
                                        <p:strVal val="visible"/>
                                      </p:to>
                                    </p:set>
                                    <p:animEffect filter="fade" transition="in">
                                      <p:cBhvr additive="repl">
                                        <p:cTn id="764" dur="500"/>
                                        <p:tgtEl>
                                          <p:spTgt spid="-1"/>
                                        </p:tgtEl>
                                      </p:cBhvr>
                                    </p:animEffect>
                                  </p:childTnLst>
                                </p:cTn>
                              </p:par>
                            </p:childTnLst>
                          </p:cTn>
                        </p:par>
                      </p:childTnLst>
                    </p:cTn>
                  </p:par>
                  <p:par>
                    <p:cTn id="765" fill="hold">
                      <p:stCondLst>
                        <p:cond delay="indefinite"/>
                      </p:stCondLst>
                      <p:childTnLst>
                        <p:par>
                          <p:cTn id="766" fill="hold">
                            <p:stCondLst>
                              <p:cond delay="0"/>
                            </p:stCondLst>
                            <p:childTnLst>
                              <p:par>
                                <p:cTn id="767" nodeType="clickEffect" fill="hold" presetClass="entr" presetID="10">
                                  <p:stCondLst>
                                    <p:cond delay="0"/>
                                  </p:stCondLst>
                                  <p:childTnLst>
                                    <p:set>
                                      <p:cBhvr>
                                        <p:cTn id="768" dur="1" fill="hold">
                                          <p:stCondLst>
                                            <p:cond delay="0"/>
                                          </p:stCondLst>
                                        </p:cTn>
                                        <p:tgtEl>
                                          <p:spTgt spid="-1"/>
                                        </p:tgtEl>
                                        <p:attrNameLst>
                                          <p:attrName>style.visibility</p:attrName>
                                        </p:attrNameLst>
                                      </p:cBhvr>
                                      <p:to>
                                        <p:strVal val="visible"/>
                                      </p:to>
                                    </p:set>
                                    <p:animEffect filter="fade" transition="in">
                                      <p:cBhvr additive="repl">
                                        <p:cTn id="769"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24" name="TextShape 1"/>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Gartner Public Cloud Storage MQ</a:t>
            </a:r>
            <a:r>
              <a:rPr lang="en-US" sz="4800">
                <a:solidFill>
                  <a:srgbClr val="ffffff"/>
                </a:solidFill>
                <a:latin typeface="Segoe UI Light"/>
              </a:rPr>
              <a:t>
</a:t>
            </a:r>
            <a:r>
              <a:rPr lang="en-US" sz="3200">
                <a:solidFill>
                  <a:srgbClr val="ffffff"/>
                </a:solidFill>
                <a:latin typeface="Segoe UI Light"/>
              </a:rPr>
              <a:t>July 2014</a:t>
            </a:r>
            <a:endParaRPr/>
          </a:p>
        </p:txBody>
      </p:sp>
      <p:sp>
        <p:nvSpPr>
          <p:cNvPr id="1025" name="CustomShape 2"/>
          <p:cNvSpPr/>
          <p:nvPr/>
        </p:nvSpPr>
        <p:spPr>
          <a:xfrm>
            <a:off x="4465800" y="3922560"/>
            <a:ext cx="3561480" cy="2301480"/>
          </a:xfrm>
          <a:prstGeom prst="roundRect">
            <a:avLst>
              <a:gd name="adj" fmla="val 16667"/>
            </a:avLst>
          </a:prstGeom>
          <a:noFill/>
          <a:ln w="10800">
            <a:solidFill>
              <a:srgbClr val="ff8c00"/>
            </a:solidFill>
            <a:round/>
          </a:ln>
        </p:spPr>
      </p:sp>
      <p:pic>
        <p:nvPicPr>
          <p:cNvPr id="1026" name="Picture 2" descr=""/>
          <p:cNvPicPr/>
          <p:nvPr/>
        </p:nvPicPr>
        <p:blipFill>
          <a:blip r:embed="rId1"/>
          <a:stretch>
            <a:fillRect/>
          </a:stretch>
        </p:blipFill>
        <p:spPr>
          <a:xfrm>
            <a:off x="3667680" y="1212840"/>
            <a:ext cx="5678640" cy="5678640"/>
          </a:xfrm>
          <a:prstGeom prst="rect">
            <a:avLst/>
          </a:prstGeom>
          <a:ln>
            <a:noFill/>
          </a:ln>
        </p:spPr>
      </p:pic>
      <p:sp>
        <p:nvSpPr>
          <p:cNvPr id="1027" name="CustomShape 3"/>
          <p:cNvSpPr/>
          <p:nvPr/>
        </p:nvSpPr>
        <p:spPr>
          <a:xfrm>
            <a:off x="9885960" y="2963880"/>
            <a:ext cx="187920" cy="447120"/>
          </a:xfrm>
          <a:prstGeom prst="leftBracket">
            <a:avLst>
              <a:gd name="adj" fmla="val 0"/>
            </a:avLst>
          </a:prstGeom>
          <a:noFill/>
          <a:ln w="10800">
            <a:solidFill>
              <a:srgbClr val="ff8c00"/>
            </a:solidFill>
            <a:round/>
          </a:ln>
        </p:spPr>
      </p:sp>
      <p:sp>
        <p:nvSpPr>
          <p:cNvPr id="1028" name="Line 4"/>
          <p:cNvSpPr/>
          <p:nvPr/>
        </p:nvSpPr>
        <p:spPr>
          <a:xfrm flipV="1">
            <a:off x="8199360" y="3098520"/>
            <a:ext cx="1689840" cy="17640"/>
          </a:xfrm>
          <a:prstGeom prst="line">
            <a:avLst/>
          </a:prstGeom>
          <a:ln w="10800">
            <a:solidFill>
              <a:srgbClr val="ff8c00"/>
            </a:solidFill>
            <a:round/>
            <a:headEnd len="med" type="oval" w="med"/>
          </a:ln>
        </p:spPr>
      </p:sp>
      <p:sp>
        <p:nvSpPr>
          <p:cNvPr id="1029" name="CustomShape 5"/>
          <p:cNvSpPr/>
          <p:nvPr/>
        </p:nvSpPr>
        <p:spPr>
          <a:xfrm>
            <a:off x="10029960" y="2994840"/>
            <a:ext cx="1674360" cy="369720"/>
          </a:xfrm>
          <a:prstGeom prst="rect">
            <a:avLst/>
          </a:prstGeom>
          <a:noFill/>
          <a:ln>
            <a:noFill/>
          </a:ln>
        </p:spPr>
        <p:txBody>
          <a:bodyPr lIns="90000" rIns="90000" tIns="45000" bIns="45000"/>
          <a:p>
            <a:pPr>
              <a:lnSpc>
                <a:spcPct val="100000"/>
              </a:lnSpc>
            </a:pPr>
            <a:r>
              <a:rPr i="1" lang="en-US" sz="1840">
                <a:solidFill>
                  <a:srgbClr val="ffffff"/>
                </a:solidFill>
                <a:latin typeface="Segoe UI"/>
              </a:rPr>
              <a:t>So is Azure</a:t>
            </a:r>
            <a:endParaRPr/>
          </a:p>
        </p:txBody>
      </p:sp>
      <p:sp>
        <p:nvSpPr>
          <p:cNvPr id="1030" name="CustomShape 6"/>
          <p:cNvSpPr/>
          <p:nvPr/>
        </p:nvSpPr>
        <p:spPr>
          <a:xfrm flipH="1">
            <a:off x="2186640" y="3434400"/>
            <a:ext cx="166320" cy="928080"/>
          </a:xfrm>
          <a:prstGeom prst="leftBracket">
            <a:avLst>
              <a:gd name="adj" fmla="val 0"/>
            </a:avLst>
          </a:prstGeom>
          <a:noFill/>
          <a:ln w="10800">
            <a:solidFill>
              <a:srgbClr val="ff8c00"/>
            </a:solidFill>
            <a:round/>
          </a:ln>
        </p:spPr>
      </p:sp>
      <p:sp>
        <p:nvSpPr>
          <p:cNvPr id="1031" name="Line 7"/>
          <p:cNvSpPr/>
          <p:nvPr/>
        </p:nvSpPr>
        <p:spPr>
          <a:xfrm flipH="1" flipV="1">
            <a:off x="2353320" y="3888000"/>
            <a:ext cx="3102840" cy="2880"/>
          </a:xfrm>
          <a:prstGeom prst="line">
            <a:avLst/>
          </a:prstGeom>
          <a:ln w="10800">
            <a:solidFill>
              <a:srgbClr val="ff8c00"/>
            </a:solidFill>
            <a:round/>
            <a:headEnd len="med" type="oval" w="med"/>
          </a:ln>
        </p:spPr>
      </p:sp>
      <p:sp>
        <p:nvSpPr>
          <p:cNvPr id="1032" name="CustomShape 8"/>
          <p:cNvSpPr/>
          <p:nvPr/>
        </p:nvSpPr>
        <p:spPr>
          <a:xfrm>
            <a:off x="590040" y="3573360"/>
            <a:ext cx="1659240" cy="649080"/>
          </a:xfrm>
          <a:prstGeom prst="rect">
            <a:avLst/>
          </a:prstGeom>
          <a:noFill/>
          <a:ln>
            <a:noFill/>
          </a:ln>
        </p:spPr>
        <p:txBody>
          <a:bodyPr lIns="90000" rIns="90000" tIns="45000" bIns="45000"/>
          <a:p>
            <a:pPr algn="r">
              <a:lnSpc>
                <a:spcPct val="100000"/>
              </a:lnSpc>
            </a:pPr>
            <a:r>
              <a:rPr i="1" lang="en-US" sz="1840">
                <a:solidFill>
                  <a:srgbClr val="ffffff"/>
                </a:solidFill>
                <a:latin typeface="Segoe UI"/>
              </a:rPr>
              <a:t>Google is a ways behind</a:t>
            </a:r>
            <a:endParaRPr/>
          </a:p>
        </p:txBody>
      </p:sp>
      <p:sp>
        <p:nvSpPr>
          <p:cNvPr id="1033" name="CustomShape 9"/>
          <p:cNvSpPr/>
          <p:nvPr/>
        </p:nvSpPr>
        <p:spPr>
          <a:xfrm>
            <a:off x="9935640" y="1571040"/>
            <a:ext cx="187920" cy="939600"/>
          </a:xfrm>
          <a:prstGeom prst="leftBracket">
            <a:avLst>
              <a:gd name="adj" fmla="val 0"/>
            </a:avLst>
          </a:prstGeom>
          <a:noFill/>
          <a:ln w="10800">
            <a:solidFill>
              <a:srgbClr val="ff8c00"/>
            </a:solidFill>
            <a:round/>
          </a:ln>
        </p:spPr>
      </p:sp>
      <p:sp>
        <p:nvSpPr>
          <p:cNvPr id="1034" name="Line 10"/>
          <p:cNvSpPr/>
          <p:nvPr/>
        </p:nvSpPr>
        <p:spPr>
          <a:xfrm flipV="1">
            <a:off x="8434440" y="2331000"/>
            <a:ext cx="1504800" cy="1800"/>
          </a:xfrm>
          <a:prstGeom prst="line">
            <a:avLst/>
          </a:prstGeom>
          <a:ln w="10800">
            <a:solidFill>
              <a:srgbClr val="ff8c00"/>
            </a:solidFill>
            <a:round/>
            <a:headEnd len="med" type="oval" w="med"/>
          </a:ln>
        </p:spPr>
      </p:sp>
      <p:sp>
        <p:nvSpPr>
          <p:cNvPr id="1035" name="CustomShape 11"/>
          <p:cNvSpPr/>
          <p:nvPr/>
        </p:nvSpPr>
        <p:spPr>
          <a:xfrm>
            <a:off x="10072800" y="1571040"/>
            <a:ext cx="1491480" cy="1207080"/>
          </a:xfrm>
          <a:prstGeom prst="rect">
            <a:avLst/>
          </a:prstGeom>
          <a:noFill/>
          <a:ln>
            <a:noFill/>
          </a:ln>
        </p:spPr>
        <p:txBody>
          <a:bodyPr lIns="90000" rIns="90000" tIns="45000" bIns="45000"/>
          <a:p>
            <a:pPr>
              <a:lnSpc>
                <a:spcPct val="100000"/>
              </a:lnSpc>
            </a:pPr>
            <a:r>
              <a:rPr i="1" lang="en-US" sz="1840">
                <a:solidFill>
                  <a:srgbClr val="ffffff"/>
                </a:solidFill>
                <a:latin typeface="Segoe UI"/>
              </a:rPr>
              <a:t>AWS is in the Leaders Quadrant</a:t>
            </a:r>
            <a:endParaRPr/>
          </a:p>
        </p:txBody>
      </p:sp>
      <p:sp>
        <p:nvSpPr>
          <p:cNvPr id="1036" name="CustomShape 12"/>
          <p:cNvSpPr/>
          <p:nvPr/>
        </p:nvSpPr>
        <p:spPr>
          <a:xfrm>
            <a:off x="9745200" y="5073120"/>
            <a:ext cx="183960" cy="919440"/>
          </a:xfrm>
          <a:prstGeom prst="leftBracket">
            <a:avLst>
              <a:gd name="adj" fmla="val 0"/>
            </a:avLst>
          </a:prstGeom>
          <a:noFill/>
          <a:ln w="10800">
            <a:solidFill>
              <a:srgbClr val="ff8c00"/>
            </a:solidFill>
            <a:round/>
          </a:ln>
        </p:spPr>
      </p:sp>
      <p:sp>
        <p:nvSpPr>
          <p:cNvPr id="1037" name="CustomShape 13"/>
          <p:cNvSpPr/>
          <p:nvPr/>
        </p:nvSpPr>
        <p:spPr>
          <a:xfrm>
            <a:off x="9893880" y="5073120"/>
            <a:ext cx="1685880" cy="1186920"/>
          </a:xfrm>
          <a:prstGeom prst="rect">
            <a:avLst/>
          </a:prstGeom>
          <a:noFill/>
          <a:ln>
            <a:noFill/>
          </a:ln>
        </p:spPr>
        <p:txBody>
          <a:bodyPr lIns="90000" rIns="90000" tIns="45000" bIns="45000"/>
          <a:p>
            <a:pPr>
              <a:lnSpc>
                <a:spcPct val="100000"/>
              </a:lnSpc>
            </a:pPr>
            <a:r>
              <a:rPr i="1" lang="en-US">
                <a:solidFill>
                  <a:srgbClr val="ffffff"/>
                </a:solidFill>
                <a:latin typeface="Segoe UI"/>
              </a:rPr>
              <a:t>The traditional enterprise vendors</a:t>
            </a:r>
            <a:endParaRPr/>
          </a:p>
        </p:txBody>
      </p:sp>
      <p:sp>
        <p:nvSpPr>
          <p:cNvPr id="1038" name="Line 14"/>
          <p:cNvSpPr/>
          <p:nvPr/>
        </p:nvSpPr>
        <p:spPr>
          <a:xfrm>
            <a:off x="5508000" y="5395320"/>
            <a:ext cx="4240440" cy="0"/>
          </a:xfrm>
          <a:prstGeom prst="line">
            <a:avLst/>
          </a:prstGeom>
          <a:ln w="10800">
            <a:solidFill>
              <a:srgbClr val="ff8c00"/>
            </a:solidFill>
            <a:round/>
            <a:headEnd len="med" type="oval" w="med"/>
          </a:ln>
        </p:spPr>
      </p:sp>
      <p:sp>
        <p:nvSpPr>
          <p:cNvPr id="1039" name="Line 15"/>
          <p:cNvSpPr/>
          <p:nvPr/>
        </p:nvSpPr>
        <p:spPr>
          <a:xfrm>
            <a:off x="5153400" y="5617080"/>
            <a:ext cx="4591440" cy="3600"/>
          </a:xfrm>
          <a:prstGeom prst="line">
            <a:avLst/>
          </a:prstGeom>
          <a:ln w="10800">
            <a:solidFill>
              <a:srgbClr val="ff8c00"/>
            </a:solidFill>
            <a:round/>
            <a:headEnd len="med" type="oval" w="med"/>
          </a:ln>
        </p:spPr>
      </p:sp>
    </p:spTree>
  </p:cSld>
  <p:transition>
    <p:fade/>
  </p:transition>
  <p:timing>
    <p:tnLst>
      <p:par>
        <p:cTn id="770" dur="indefinite" restart="never" nodeType="tmRoot">
          <p:childTnLst>
            <p:seq>
              <p:cTn id="771" dur="indefinite" nodeType="mainSeq">
                <p:childTnLst>
                  <p:par>
                    <p:cTn id="772" fill="hold">
                      <p:stCondLst>
                        <p:cond delay="indefinite"/>
                      </p:stCondLst>
                      <p:childTnLst>
                        <p:par>
                          <p:cTn id="773" fill="hold">
                            <p:stCondLst>
                              <p:cond delay="0"/>
                            </p:stCondLst>
                            <p:childTnLst>
                              <p:par>
                                <p:cTn id="774" nodeType="afterEffect" fill="hold" presetClass="entr" presetID="10">
                                  <p:stCondLst>
                                    <p:cond delay="0"/>
                                  </p:stCondLst>
                                  <p:childTnLst>
                                    <p:set>
                                      <p:cBhvr>
                                        <p:cTn id="775" dur="1" fill="hold">
                                          <p:stCondLst>
                                            <p:cond delay="0"/>
                                          </p:stCondLst>
                                        </p:cTn>
                                        <p:tgtEl>
                                          <p:spTgt spid="1025"/>
                                        </p:tgtEl>
                                        <p:attrNameLst>
                                          <p:attrName>style.visibility</p:attrName>
                                        </p:attrNameLst>
                                      </p:cBhvr>
                                      <p:to>
                                        <p:strVal val="visible"/>
                                      </p:to>
                                    </p:set>
                                    <p:animEffect filter="fade" transition="in">
                                      <p:cBhvr additive="repl">
                                        <p:cTn id="776" dur="500"/>
                                        <p:tgtEl>
                                          <p:spTgt spid="1025"/>
                                        </p:tgtEl>
                                      </p:cBhvr>
                                    </p:animEffect>
                                  </p:childTnLst>
                                </p:cTn>
                              </p:par>
                            </p:childTnLst>
                          </p:cTn>
                        </p:par>
                      </p:childTnLst>
                    </p:cTn>
                  </p:par>
                  <p:par>
                    <p:cTn id="777" fill="hold">
                      <p:stCondLst>
                        <p:cond delay="indefinite"/>
                      </p:stCondLst>
                      <p:childTnLst>
                        <p:par>
                          <p:cTn id="778" fill="hold">
                            <p:stCondLst>
                              <p:cond delay="0"/>
                            </p:stCondLst>
                            <p:childTnLst>
                              <p:par>
                                <p:cTn id="779" nodeType="clickEffect" fill="hold" presetClass="entr" presetID="22" presetSubtype="2">
                                  <p:stCondLst>
                                    <p:cond delay="0"/>
                                  </p:stCondLst>
                                  <p:childTnLst>
                                    <p:set>
                                      <p:cBhvr>
                                        <p:cTn id="780" dur="1" fill="hold">
                                          <p:stCondLst>
                                            <p:cond delay="0"/>
                                          </p:stCondLst>
                                        </p:cTn>
                                        <p:tgtEl>
                                          <p:spTgt spid="-1"/>
                                        </p:tgtEl>
                                        <p:attrNameLst>
                                          <p:attrName>style.visibility</p:attrName>
                                        </p:attrNameLst>
                                      </p:cBhvr>
                                      <p:to>
                                        <p:strVal val="visible"/>
                                      </p:to>
                                    </p:set>
                                    <p:animEffect filter="wipe(right)" transition="out">
                                      <p:cBhvr additive="repl">
                                        <p:cTn id="781" dur="500"/>
                                        <p:tgtEl>
                                          <p:spTgt spid="-1"/>
                                        </p:tgtEl>
                                      </p:cBhvr>
                                    </p:animEffect>
                                  </p:childTnLst>
                                </p:cTn>
                              </p:par>
                            </p:childTnLst>
                          </p:cTn>
                        </p:par>
                      </p:childTnLst>
                    </p:cTn>
                  </p:par>
                  <p:par>
                    <p:cTn id="782" fill="hold">
                      <p:stCondLst>
                        <p:cond delay="indefinite"/>
                      </p:stCondLst>
                      <p:childTnLst>
                        <p:par>
                          <p:cTn id="783" fill="hold">
                            <p:stCondLst>
                              <p:cond delay="0"/>
                            </p:stCondLst>
                            <p:childTnLst>
                              <p:par>
                                <p:cTn id="784" nodeType="clickEffect" fill="hold" presetClass="entr" presetID="22" presetSubtype="2">
                                  <p:stCondLst>
                                    <p:cond delay="0"/>
                                  </p:stCondLst>
                                  <p:childTnLst>
                                    <p:set>
                                      <p:cBhvr>
                                        <p:cTn id="785" dur="1" fill="hold">
                                          <p:stCondLst>
                                            <p:cond delay="0"/>
                                          </p:stCondLst>
                                        </p:cTn>
                                        <p:tgtEl>
                                          <p:spTgt spid="-1"/>
                                        </p:tgtEl>
                                        <p:attrNameLst>
                                          <p:attrName>style.visibility</p:attrName>
                                        </p:attrNameLst>
                                      </p:cBhvr>
                                      <p:to>
                                        <p:strVal val="visible"/>
                                      </p:to>
                                    </p:set>
                                    <p:animEffect filter="wipe(right)" transition="out">
                                      <p:cBhvr additive="repl">
                                        <p:cTn id="786" dur="500"/>
                                        <p:tgtEl>
                                          <p:spTgt spid="-1"/>
                                        </p:tgtEl>
                                      </p:cBhvr>
                                    </p:animEffect>
                                  </p:childTnLst>
                                </p:cTn>
                              </p:par>
                            </p:childTnLst>
                          </p:cTn>
                        </p:par>
                      </p:childTnLst>
                    </p:cTn>
                  </p:par>
                  <p:par>
                    <p:cTn id="787" fill="hold">
                      <p:stCondLst>
                        <p:cond delay="indefinite"/>
                      </p:stCondLst>
                      <p:childTnLst>
                        <p:par>
                          <p:cTn id="788" fill="hold">
                            <p:stCondLst>
                              <p:cond delay="0"/>
                            </p:stCondLst>
                            <p:childTnLst>
                              <p:par>
                                <p:cTn id="789" nodeType="clickEffect" fill="hold" presetClass="entr" presetID="22" presetSubtype="8">
                                  <p:stCondLst>
                                    <p:cond delay="0"/>
                                  </p:stCondLst>
                                  <p:childTnLst>
                                    <p:set>
                                      <p:cBhvr>
                                        <p:cTn id="790" dur="1" fill="hold">
                                          <p:stCondLst>
                                            <p:cond delay="0"/>
                                          </p:stCondLst>
                                        </p:cTn>
                                        <p:tgtEl>
                                          <p:spTgt spid="-1"/>
                                        </p:tgtEl>
                                        <p:attrNameLst>
                                          <p:attrName>style.visibility</p:attrName>
                                        </p:attrNameLst>
                                      </p:cBhvr>
                                      <p:to>
                                        <p:strVal val="visible"/>
                                      </p:to>
                                    </p:set>
                                    <p:animEffect filter="wipe(left)" transition="in">
                                      <p:cBhvr additive="repl">
                                        <p:cTn id="791" dur="500"/>
                                        <p:tgtEl>
                                          <p:spTgt spid="-1"/>
                                        </p:tgtEl>
                                      </p:cBhvr>
                                    </p:animEffect>
                                  </p:childTnLst>
                                </p:cTn>
                              </p:par>
                            </p:childTnLst>
                          </p:cTn>
                        </p:par>
                      </p:childTnLst>
                    </p:cTn>
                  </p:par>
                  <p:par>
                    <p:cTn id="792" fill="hold">
                      <p:stCondLst>
                        <p:cond delay="indefinite"/>
                      </p:stCondLst>
                      <p:childTnLst>
                        <p:par>
                          <p:cTn id="793" fill="hold">
                            <p:stCondLst>
                              <p:cond delay="0"/>
                            </p:stCondLst>
                            <p:childTnLst>
                              <p:par>
                                <p:cTn id="794" nodeType="clickEffect" fill="hold" presetClass="entr" presetID="22" presetSubtype="2">
                                  <p:stCondLst>
                                    <p:cond delay="0"/>
                                  </p:stCondLst>
                                  <p:childTnLst>
                                    <p:set>
                                      <p:cBhvr>
                                        <p:cTn id="795" dur="1" fill="hold">
                                          <p:stCondLst>
                                            <p:cond delay="0"/>
                                          </p:stCondLst>
                                        </p:cTn>
                                        <p:tgtEl>
                                          <p:spTgt spid="-1"/>
                                        </p:tgtEl>
                                        <p:attrNameLst>
                                          <p:attrName>style.visibility</p:attrName>
                                        </p:attrNameLst>
                                      </p:cBhvr>
                                      <p:to>
                                        <p:strVal val="visible"/>
                                      </p:to>
                                    </p:set>
                                    <p:animEffect filter="wipe(right)" transition="out">
                                      <p:cBhvr additive="repl">
                                        <p:cTn id="796"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0" name="TextShape 1"/>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Summarizing the Public Cloud MQs</a:t>
            </a:r>
            <a:endParaRPr/>
          </a:p>
        </p:txBody>
      </p:sp>
      <p:pic>
        <p:nvPicPr>
          <p:cNvPr id="1041" name="Picture 4" descr=""/>
          <p:cNvPicPr/>
          <p:nvPr/>
        </p:nvPicPr>
        <p:blipFill>
          <a:blip r:embed="rId1"/>
          <a:stretch>
            <a:fillRect/>
          </a:stretch>
        </p:blipFill>
        <p:spPr>
          <a:xfrm>
            <a:off x="503280" y="2963880"/>
            <a:ext cx="3304800" cy="3304800"/>
          </a:xfrm>
          <a:prstGeom prst="rect">
            <a:avLst/>
          </a:prstGeom>
          <a:ln>
            <a:noFill/>
          </a:ln>
        </p:spPr>
      </p:pic>
      <p:sp>
        <p:nvSpPr>
          <p:cNvPr id="1042" name="CustomShape 2"/>
          <p:cNvSpPr/>
          <p:nvPr/>
        </p:nvSpPr>
        <p:spPr>
          <a:xfrm>
            <a:off x="503280" y="6269040"/>
            <a:ext cx="3304800" cy="577800"/>
          </a:xfrm>
          <a:prstGeom prst="rect">
            <a:avLst/>
          </a:prstGeom>
          <a:noFill/>
          <a:ln>
            <a:noFill/>
          </a:ln>
        </p:spPr>
        <p:txBody>
          <a:bodyPr lIns="90000" rIns="90000" tIns="45000" bIns="45000"/>
          <a:p>
            <a:pPr algn="ctr">
              <a:lnSpc>
                <a:spcPct val="100000"/>
              </a:lnSpc>
            </a:pPr>
            <a:r>
              <a:rPr b="1" lang="en-US" sz="3200">
                <a:solidFill>
                  <a:srgbClr val="ffffff"/>
                </a:solidFill>
                <a:latin typeface="Segoe UI"/>
              </a:rPr>
              <a:t>IaaS</a:t>
            </a:r>
            <a:endParaRPr/>
          </a:p>
        </p:txBody>
      </p:sp>
      <p:pic>
        <p:nvPicPr>
          <p:cNvPr id="1043" name="Picture 3" descr=""/>
          <p:cNvPicPr/>
          <p:nvPr/>
        </p:nvPicPr>
        <p:blipFill>
          <a:blip r:embed="rId2"/>
          <a:stretch>
            <a:fillRect/>
          </a:stretch>
        </p:blipFill>
        <p:spPr>
          <a:xfrm>
            <a:off x="4576320" y="2963880"/>
            <a:ext cx="3318120" cy="3318120"/>
          </a:xfrm>
          <a:prstGeom prst="rect">
            <a:avLst/>
          </a:prstGeom>
          <a:ln>
            <a:noFill/>
          </a:ln>
        </p:spPr>
      </p:pic>
      <p:sp>
        <p:nvSpPr>
          <p:cNvPr id="1044" name="CustomShape 3"/>
          <p:cNvSpPr/>
          <p:nvPr/>
        </p:nvSpPr>
        <p:spPr>
          <a:xfrm>
            <a:off x="4596120" y="6282360"/>
            <a:ext cx="3304800" cy="577800"/>
          </a:xfrm>
          <a:prstGeom prst="rect">
            <a:avLst/>
          </a:prstGeom>
          <a:noFill/>
          <a:ln>
            <a:noFill/>
          </a:ln>
        </p:spPr>
        <p:txBody>
          <a:bodyPr lIns="90000" rIns="90000" tIns="45000" bIns="45000"/>
          <a:p>
            <a:pPr algn="ctr">
              <a:lnSpc>
                <a:spcPct val="100000"/>
              </a:lnSpc>
            </a:pPr>
            <a:r>
              <a:rPr b="1" lang="en-US" sz="3200">
                <a:solidFill>
                  <a:srgbClr val="ffffff"/>
                </a:solidFill>
                <a:latin typeface="Segoe UI"/>
              </a:rPr>
              <a:t>PaaS</a:t>
            </a:r>
            <a:endParaRPr/>
          </a:p>
        </p:txBody>
      </p:sp>
      <p:pic>
        <p:nvPicPr>
          <p:cNvPr id="1045" name="Picture 2" descr=""/>
          <p:cNvPicPr/>
          <p:nvPr/>
        </p:nvPicPr>
        <p:blipFill>
          <a:blip r:embed="rId3"/>
          <a:stretch>
            <a:fillRect/>
          </a:stretch>
        </p:blipFill>
        <p:spPr>
          <a:xfrm>
            <a:off x="8593920" y="2963880"/>
            <a:ext cx="3304800" cy="3304800"/>
          </a:xfrm>
          <a:prstGeom prst="rect">
            <a:avLst/>
          </a:prstGeom>
          <a:ln>
            <a:noFill/>
          </a:ln>
        </p:spPr>
      </p:pic>
      <p:sp>
        <p:nvSpPr>
          <p:cNvPr id="1046" name="CustomShape 4"/>
          <p:cNvSpPr/>
          <p:nvPr/>
        </p:nvSpPr>
        <p:spPr>
          <a:xfrm>
            <a:off x="8580600" y="6295680"/>
            <a:ext cx="3346200" cy="577800"/>
          </a:xfrm>
          <a:prstGeom prst="rect">
            <a:avLst/>
          </a:prstGeom>
          <a:noFill/>
          <a:ln>
            <a:noFill/>
          </a:ln>
        </p:spPr>
        <p:txBody>
          <a:bodyPr lIns="90000" rIns="90000" tIns="45000" bIns="45000"/>
          <a:p>
            <a:pPr algn="ctr">
              <a:lnSpc>
                <a:spcPct val="100000"/>
              </a:lnSpc>
            </a:pPr>
            <a:r>
              <a:rPr b="1" lang="en-US" sz="3200">
                <a:solidFill>
                  <a:srgbClr val="ffffff"/>
                </a:solidFill>
                <a:latin typeface="Segoe UI"/>
              </a:rPr>
              <a:t>Storage</a:t>
            </a:r>
            <a:endParaRPr/>
          </a:p>
        </p:txBody>
      </p:sp>
      <p:sp>
        <p:nvSpPr>
          <p:cNvPr id="1047" name="CustomShape 5"/>
          <p:cNvSpPr/>
          <p:nvPr/>
        </p:nvSpPr>
        <p:spPr>
          <a:xfrm rot="16200000">
            <a:off x="6634800" y="-2313000"/>
            <a:ext cx="538200" cy="8229240"/>
          </a:xfrm>
          <a:prstGeom prst="leftBracket">
            <a:avLst>
              <a:gd name="adj" fmla="val 0"/>
            </a:avLst>
          </a:prstGeom>
          <a:noFill/>
          <a:ln w="10800">
            <a:solidFill>
              <a:srgbClr val="ff8c00"/>
            </a:solidFill>
            <a:round/>
          </a:ln>
        </p:spPr>
      </p:sp>
      <p:sp>
        <p:nvSpPr>
          <p:cNvPr id="1048" name="Line 6"/>
          <p:cNvSpPr/>
          <p:nvPr/>
        </p:nvSpPr>
        <p:spPr>
          <a:xfrm flipH="1" flipV="1">
            <a:off x="3128400" y="2070360"/>
            <a:ext cx="41760" cy="1960200"/>
          </a:xfrm>
          <a:prstGeom prst="line">
            <a:avLst/>
          </a:prstGeom>
          <a:ln w="10800">
            <a:solidFill>
              <a:srgbClr val="ff8c00"/>
            </a:solidFill>
            <a:round/>
            <a:headEnd len="med" type="oval" w="med"/>
          </a:ln>
        </p:spPr>
      </p:sp>
      <p:sp>
        <p:nvSpPr>
          <p:cNvPr id="1049" name="CustomShape 7"/>
          <p:cNvSpPr/>
          <p:nvPr/>
        </p:nvSpPr>
        <p:spPr>
          <a:xfrm>
            <a:off x="2789280" y="1375200"/>
            <a:ext cx="8229240" cy="577800"/>
          </a:xfrm>
          <a:prstGeom prst="rect">
            <a:avLst/>
          </a:prstGeom>
          <a:noFill/>
          <a:ln>
            <a:noFill/>
          </a:ln>
        </p:spPr>
        <p:txBody>
          <a:bodyPr lIns="90000" rIns="90000" tIns="45000" bIns="45000"/>
          <a:p>
            <a:pPr algn="ctr">
              <a:lnSpc>
                <a:spcPct val="100000"/>
              </a:lnSpc>
            </a:pPr>
            <a:r>
              <a:rPr i="1" lang="en-US" sz="3200">
                <a:solidFill>
                  <a:srgbClr val="ffffff"/>
                </a:solidFill>
                <a:latin typeface="Segoe UI"/>
              </a:rPr>
              <a:t>Microsoft</a:t>
            </a:r>
            <a:endParaRPr/>
          </a:p>
        </p:txBody>
      </p:sp>
      <p:sp>
        <p:nvSpPr>
          <p:cNvPr id="1050" name="Line 8"/>
          <p:cNvSpPr/>
          <p:nvPr/>
        </p:nvSpPr>
        <p:spPr>
          <a:xfrm flipH="1" flipV="1">
            <a:off x="6827760" y="2070360"/>
            <a:ext cx="9720" cy="2111400"/>
          </a:xfrm>
          <a:prstGeom prst="line">
            <a:avLst/>
          </a:prstGeom>
          <a:ln w="10800">
            <a:solidFill>
              <a:srgbClr val="ff8c00"/>
            </a:solidFill>
            <a:round/>
            <a:headEnd len="med" type="oval" w="med"/>
          </a:ln>
        </p:spPr>
      </p:sp>
      <p:sp>
        <p:nvSpPr>
          <p:cNvPr id="1051" name="Line 9"/>
          <p:cNvSpPr/>
          <p:nvPr/>
        </p:nvSpPr>
        <p:spPr>
          <a:xfrm flipH="1" flipV="1">
            <a:off x="10789920" y="2070360"/>
            <a:ext cx="3240" cy="1775160"/>
          </a:xfrm>
          <a:prstGeom prst="line">
            <a:avLst/>
          </a:prstGeom>
          <a:ln w="10800">
            <a:solidFill>
              <a:srgbClr val="ff8c00"/>
            </a:solidFill>
            <a:round/>
            <a:headEnd len="med" type="oval" w="med"/>
          </a:ln>
        </p:spPr>
      </p:sp>
      <p:sp>
        <p:nvSpPr>
          <p:cNvPr id="1052" name="CustomShape 10"/>
          <p:cNvSpPr/>
          <p:nvPr/>
        </p:nvSpPr>
        <p:spPr>
          <a:xfrm>
            <a:off x="3017880" y="4106880"/>
            <a:ext cx="491400" cy="304560"/>
          </a:xfrm>
          <a:prstGeom prst="roundRect">
            <a:avLst>
              <a:gd name="adj" fmla="val 16667"/>
            </a:avLst>
          </a:prstGeom>
          <a:noFill/>
          <a:ln w="10800">
            <a:solidFill>
              <a:srgbClr val="ff8c00"/>
            </a:solidFill>
            <a:round/>
          </a:ln>
        </p:spPr>
      </p:sp>
      <p:sp>
        <p:nvSpPr>
          <p:cNvPr id="1053" name="CustomShape 11"/>
          <p:cNvSpPr/>
          <p:nvPr/>
        </p:nvSpPr>
        <p:spPr>
          <a:xfrm>
            <a:off x="6581880" y="4246920"/>
            <a:ext cx="491400" cy="304560"/>
          </a:xfrm>
          <a:prstGeom prst="roundRect">
            <a:avLst>
              <a:gd name="adj" fmla="val 16667"/>
            </a:avLst>
          </a:prstGeom>
          <a:noFill/>
          <a:ln w="10800">
            <a:solidFill>
              <a:srgbClr val="ff8c00"/>
            </a:solidFill>
            <a:round/>
          </a:ln>
        </p:spPr>
      </p:sp>
      <p:sp>
        <p:nvSpPr>
          <p:cNvPr id="1054" name="CustomShape 12"/>
          <p:cNvSpPr/>
          <p:nvPr/>
        </p:nvSpPr>
        <p:spPr>
          <a:xfrm>
            <a:off x="10707840" y="3916440"/>
            <a:ext cx="491400" cy="304560"/>
          </a:xfrm>
          <a:prstGeom prst="roundRect">
            <a:avLst>
              <a:gd name="adj" fmla="val 16667"/>
            </a:avLst>
          </a:prstGeom>
          <a:noFill/>
          <a:ln w="10800">
            <a:solidFill>
              <a:srgbClr val="ff8c00"/>
            </a:solidFill>
            <a:round/>
          </a:ln>
        </p:spPr>
      </p:sp>
    </p:spTree>
  </p:cSld>
  <p:transition>
    <p:fade/>
  </p:transition>
  <p:timing>
    <p:tnLst>
      <p:par>
        <p:cTn id="797" dur="indefinite" restart="never" nodeType="tmRoot">
          <p:childTnLst>
            <p:seq>
              <p:cTn id="798" dur="indefinite" nodeType="mainSeq">
                <p:childTnLst>
                  <p:par>
                    <p:cTn id="799" fill="hold">
                      <p:stCondLst>
                        <p:cond delay="indefinite"/>
                      </p:stCondLst>
                      <p:childTnLst>
                        <p:par>
                          <p:cTn id="800" fill="hold">
                            <p:stCondLst>
                              <p:cond delay="0"/>
                            </p:stCondLst>
                            <p:childTnLst>
                              <p:par>
                                <p:cTn id="801" nodeType="clickEffect" fill="hold" presetClass="entr" presetID="10">
                                  <p:stCondLst>
                                    <p:cond delay="0"/>
                                  </p:stCondLst>
                                  <p:childTnLst>
                                    <p:set>
                                      <p:cBhvr>
                                        <p:cTn id="802" dur="1" fill="hold">
                                          <p:stCondLst>
                                            <p:cond delay="0"/>
                                          </p:stCondLst>
                                        </p:cTn>
                                        <p:tgtEl>
                                          <p:spTgt spid="-1"/>
                                        </p:tgtEl>
                                        <p:attrNameLst>
                                          <p:attrName>style.visibility</p:attrName>
                                        </p:attrNameLst>
                                      </p:cBhvr>
                                      <p:to>
                                        <p:strVal val="visible"/>
                                      </p:to>
                                    </p:set>
                                    <p:animEffect filter="fade" transition="in">
                                      <p:cBhvr additive="repl">
                                        <p:cTn id="803" dur="500"/>
                                        <p:tgtEl>
                                          <p:spTgt spid="-1"/>
                                        </p:tgtEl>
                                      </p:cBhvr>
                                    </p:animEffect>
                                  </p:childTnLst>
                                </p:cTn>
                              </p:par>
                            </p:childTnLst>
                          </p:cTn>
                        </p:par>
                      </p:childTnLst>
                    </p:cTn>
                  </p:par>
                  <p:par>
                    <p:cTn id="804" fill="hold">
                      <p:stCondLst>
                        <p:cond delay="indefinite"/>
                      </p:stCondLst>
                      <p:childTnLst>
                        <p:par>
                          <p:cTn id="805" fill="hold">
                            <p:stCondLst>
                              <p:cond delay="0"/>
                            </p:stCondLst>
                            <p:childTnLst>
                              <p:par>
                                <p:cTn id="806" nodeType="clickEffect" fill="hold" presetClass="entr" presetID="10">
                                  <p:stCondLst>
                                    <p:cond delay="0"/>
                                  </p:stCondLst>
                                  <p:childTnLst>
                                    <p:set>
                                      <p:cBhvr>
                                        <p:cTn id="807" dur="1" fill="hold">
                                          <p:stCondLst>
                                            <p:cond delay="0"/>
                                          </p:stCondLst>
                                        </p:cTn>
                                        <p:tgtEl>
                                          <p:spTgt spid="-1"/>
                                        </p:tgtEl>
                                        <p:attrNameLst>
                                          <p:attrName>style.visibility</p:attrName>
                                        </p:attrNameLst>
                                      </p:cBhvr>
                                      <p:to>
                                        <p:strVal val="visible"/>
                                      </p:to>
                                    </p:set>
                                    <p:animEffect filter="fade" transition="in">
                                      <p:cBhvr additive="repl">
                                        <p:cTn id="808" dur="500"/>
                                        <p:tgtEl>
                                          <p:spTgt spid="-1"/>
                                        </p:tgtEl>
                                      </p:cBhvr>
                                    </p:animEffect>
                                  </p:childTnLst>
                                </p:cTn>
                              </p:par>
                            </p:childTnLst>
                          </p:cTn>
                        </p:par>
                      </p:childTnLst>
                    </p:cTn>
                  </p:par>
                  <p:par>
                    <p:cTn id="809" fill="hold">
                      <p:stCondLst>
                        <p:cond delay="indefinite"/>
                      </p:stCondLst>
                      <p:childTnLst>
                        <p:par>
                          <p:cTn id="810" fill="hold">
                            <p:stCondLst>
                              <p:cond delay="0"/>
                            </p:stCondLst>
                            <p:childTnLst>
                              <p:par>
                                <p:cTn id="811" nodeType="clickEffect" fill="hold" presetClass="entr" presetID="10">
                                  <p:stCondLst>
                                    <p:cond delay="0"/>
                                  </p:stCondLst>
                                  <p:childTnLst>
                                    <p:set>
                                      <p:cBhvr>
                                        <p:cTn id="812" dur="1" fill="hold">
                                          <p:stCondLst>
                                            <p:cond delay="0"/>
                                          </p:stCondLst>
                                        </p:cTn>
                                        <p:tgtEl>
                                          <p:spTgt spid="-1"/>
                                        </p:tgtEl>
                                        <p:attrNameLst>
                                          <p:attrName>style.visibility</p:attrName>
                                        </p:attrNameLst>
                                      </p:cBhvr>
                                      <p:to>
                                        <p:strVal val="visible"/>
                                      </p:to>
                                    </p:set>
                                    <p:animEffect filter="fade" transition="in">
                                      <p:cBhvr additive="repl">
                                        <p:cTn id="813" dur="500"/>
                                        <p:tgtEl>
                                          <p:spTgt spid="-1"/>
                                        </p:tgtEl>
                                      </p:cBhvr>
                                    </p:animEffect>
                                  </p:childTnLst>
                                </p:cTn>
                              </p:par>
                            </p:childTnLst>
                          </p:cTn>
                        </p:par>
                      </p:childTnLst>
                    </p:cTn>
                  </p:par>
                  <p:par>
                    <p:cTn id="814" fill="hold">
                      <p:stCondLst>
                        <p:cond delay="indefinite"/>
                      </p:stCondLst>
                      <p:childTnLst>
                        <p:par>
                          <p:cTn id="815" fill="hold">
                            <p:stCondLst>
                              <p:cond delay="0"/>
                            </p:stCondLst>
                            <p:childTnLst>
                              <p:par>
                                <p:cTn id="816" nodeType="clickEffect" fill="hold" presetClass="entr" presetID="10">
                                  <p:stCondLst>
                                    <p:cond delay="0"/>
                                  </p:stCondLst>
                                  <p:childTnLst>
                                    <p:set>
                                      <p:cBhvr>
                                        <p:cTn id="817" dur="1" fill="hold">
                                          <p:stCondLst>
                                            <p:cond delay="0"/>
                                          </p:stCondLst>
                                        </p:cTn>
                                        <p:tgtEl>
                                          <p:spTgt spid="-1"/>
                                        </p:tgtEl>
                                        <p:attrNameLst>
                                          <p:attrName>style.visibility</p:attrName>
                                        </p:attrNameLst>
                                      </p:cBhvr>
                                      <p:to>
                                        <p:strVal val="visible"/>
                                      </p:to>
                                    </p:set>
                                    <p:animEffect filter="fade" transition="in">
                                      <p:cBhvr additive="repl">
                                        <p:cTn id="818" dur="500"/>
                                        <p:tgtEl>
                                          <p:spTgt spid="-1"/>
                                        </p:tgtEl>
                                      </p:cBhvr>
                                    </p:animEffect>
                                  </p:childTnLst>
                                </p:cTn>
                              </p:par>
                            </p:childTnLst>
                          </p:cTn>
                        </p:par>
                        <p:par>
                          <p:cTn id="819" fill="hold">
                            <p:stCondLst>
                              <p:cond delay="500"/>
                            </p:stCondLst>
                            <p:childTnLst>
                              <p:par>
                                <p:cTn id="820" nodeType="afterEffect" fill="hold" presetClass="entr" presetID="10">
                                  <p:stCondLst>
                                    <p:cond delay="0"/>
                                  </p:stCondLst>
                                  <p:childTnLst>
                                    <p:set>
                                      <p:cBhvr>
                                        <p:cTn id="821" dur="1" fill="hold">
                                          <p:stCondLst>
                                            <p:cond delay="0"/>
                                          </p:stCondLst>
                                        </p:cTn>
                                        <p:tgtEl>
                                          <p:spTgt spid="-1"/>
                                        </p:tgtEl>
                                        <p:attrNameLst>
                                          <p:attrName>style.visibility</p:attrName>
                                        </p:attrNameLst>
                                      </p:cBhvr>
                                      <p:to>
                                        <p:strVal val="visible"/>
                                      </p:to>
                                    </p:set>
                                    <p:animEffect filter="fade" transition="in">
                                      <p:cBhvr additive="repl">
                                        <p:cTn id="822"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55" name="TextShape 1"/>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Public Cloud Platforms for Enterprises</a:t>
            </a:r>
            <a:r>
              <a:rPr lang="en-US" sz="4800">
                <a:solidFill>
                  <a:srgbClr val="ffffff"/>
                </a:solidFill>
                <a:latin typeface="Segoe UI Light"/>
              </a:rPr>
              <a:t>
</a:t>
            </a:r>
            <a:r>
              <a:rPr lang="en-US" sz="3200">
                <a:solidFill>
                  <a:srgbClr val="ffffff"/>
                </a:solidFill>
                <a:latin typeface="Segoe UI Light"/>
              </a:rPr>
              <a:t>A summary</a:t>
            </a:r>
            <a:endParaRPr/>
          </a:p>
        </p:txBody>
      </p:sp>
      <p:sp>
        <p:nvSpPr>
          <p:cNvPr id="1056" name="Line 2"/>
          <p:cNvSpPr/>
          <p:nvPr/>
        </p:nvSpPr>
        <p:spPr>
          <a:xfrm flipV="1">
            <a:off x="2788920" y="1719360"/>
            <a:ext cx="0" cy="4648320"/>
          </a:xfrm>
          <a:prstGeom prst="line">
            <a:avLst/>
          </a:prstGeom>
          <a:ln w="60480">
            <a:solidFill>
              <a:srgbClr val="ffffff"/>
            </a:solidFill>
            <a:round/>
            <a:tailEnd len="lg" type="stealth" w="lg"/>
          </a:ln>
        </p:spPr>
      </p:sp>
      <p:sp>
        <p:nvSpPr>
          <p:cNvPr id="1057" name="CustomShape 3"/>
          <p:cNvSpPr/>
          <p:nvPr/>
        </p:nvSpPr>
        <p:spPr>
          <a:xfrm>
            <a:off x="884160" y="3083760"/>
            <a:ext cx="1752120" cy="1315800"/>
          </a:xfrm>
          <a:prstGeom prst="rect">
            <a:avLst/>
          </a:prstGeom>
          <a:noFill/>
          <a:ln>
            <a:noFill/>
          </a:ln>
        </p:spPr>
        <p:txBody>
          <a:bodyPr lIns="182880" rIns="182880" tIns="146160" bIns="146160"/>
          <a:p>
            <a:pPr algn="r">
              <a:lnSpc>
                <a:spcPct val="90000"/>
              </a:lnSpc>
            </a:pPr>
            <a:r>
              <a:rPr b="1" i="1" lang="en-US" sz="2400">
                <a:solidFill>
                  <a:srgbClr val="ffffff"/>
                </a:solidFill>
                <a:latin typeface="Segoe UI"/>
              </a:rPr>
              <a:t>Cloud Strength</a:t>
            </a:r>
            <a:endParaRPr/>
          </a:p>
        </p:txBody>
      </p:sp>
      <p:sp>
        <p:nvSpPr>
          <p:cNvPr id="1058" name="CustomShape 4"/>
          <p:cNvSpPr/>
          <p:nvPr/>
        </p:nvSpPr>
        <p:spPr>
          <a:xfrm>
            <a:off x="2789280" y="6367680"/>
            <a:ext cx="7238520" cy="657720"/>
          </a:xfrm>
          <a:prstGeom prst="rect">
            <a:avLst/>
          </a:prstGeom>
          <a:noFill/>
          <a:ln>
            <a:noFill/>
          </a:ln>
        </p:spPr>
        <p:txBody>
          <a:bodyPr lIns="182880" rIns="182880" tIns="146160" bIns="146160"/>
          <a:p>
            <a:pPr algn="ctr">
              <a:lnSpc>
                <a:spcPct val="90000"/>
              </a:lnSpc>
            </a:pPr>
            <a:r>
              <a:rPr b="1" i="1" lang="en-US" sz="2400">
                <a:solidFill>
                  <a:srgbClr val="ffffff"/>
                </a:solidFill>
                <a:latin typeface="Segoe UI"/>
              </a:rPr>
              <a:t>Enterprise Strength</a:t>
            </a:r>
            <a:endParaRPr/>
          </a:p>
        </p:txBody>
      </p:sp>
      <p:sp>
        <p:nvSpPr>
          <p:cNvPr id="1059" name="Line 5"/>
          <p:cNvSpPr/>
          <p:nvPr/>
        </p:nvSpPr>
        <p:spPr>
          <a:xfrm>
            <a:off x="2788920" y="6367680"/>
            <a:ext cx="7239240" cy="0"/>
          </a:xfrm>
          <a:prstGeom prst="line">
            <a:avLst/>
          </a:prstGeom>
          <a:ln w="60480">
            <a:solidFill>
              <a:srgbClr val="ffffff"/>
            </a:solidFill>
            <a:round/>
            <a:tailEnd len="lg" type="stealth" w="lg"/>
          </a:ln>
        </p:spPr>
      </p:sp>
      <p:sp>
        <p:nvSpPr>
          <p:cNvPr id="1060" name="CustomShape 6"/>
          <p:cNvSpPr/>
          <p:nvPr/>
        </p:nvSpPr>
        <p:spPr>
          <a:xfrm>
            <a:off x="8329320" y="5353920"/>
            <a:ext cx="906480" cy="596880"/>
          </a:xfrm>
          <a:prstGeom prst="rect">
            <a:avLst/>
          </a:prstGeom>
          <a:solidFill>
            <a:srgbClr val="a3008f"/>
          </a:solidFill>
          <a:ln>
            <a:noFill/>
          </a:ln>
        </p:spPr>
        <p:txBody>
          <a:bodyPr wrap="none" lIns="182880" rIns="182880" tIns="146160" bIns="146160"/>
          <a:p>
            <a:pPr>
              <a:lnSpc>
                <a:spcPct val="90000"/>
              </a:lnSpc>
            </a:pPr>
            <a:r>
              <a:rPr b="1" lang="en-US" sz="2000">
                <a:solidFill>
                  <a:srgbClr val="ffffff"/>
                </a:solidFill>
                <a:latin typeface="Segoe UI"/>
              </a:rPr>
              <a:t>IBM</a:t>
            </a:r>
            <a:endParaRPr/>
          </a:p>
        </p:txBody>
      </p:sp>
      <p:sp>
        <p:nvSpPr>
          <p:cNvPr id="1061" name="CustomShape 7"/>
          <p:cNvSpPr/>
          <p:nvPr/>
        </p:nvSpPr>
        <p:spPr>
          <a:xfrm>
            <a:off x="7030440" y="5698800"/>
            <a:ext cx="1519200" cy="596880"/>
          </a:xfrm>
          <a:prstGeom prst="rect">
            <a:avLst/>
          </a:prstGeom>
          <a:solidFill>
            <a:srgbClr val="a3008f"/>
          </a:solidFill>
          <a:ln>
            <a:noFill/>
          </a:ln>
        </p:spPr>
        <p:txBody>
          <a:bodyPr wrap="none" lIns="182880" rIns="182880" tIns="146160" bIns="146160"/>
          <a:p>
            <a:pPr>
              <a:lnSpc>
                <a:spcPct val="90000"/>
              </a:lnSpc>
            </a:pPr>
            <a:r>
              <a:rPr b="1" lang="en-US" sz="2000">
                <a:solidFill>
                  <a:srgbClr val="ffffff"/>
                </a:solidFill>
                <a:latin typeface="Segoe UI"/>
              </a:rPr>
              <a:t>VMware</a:t>
            </a:r>
            <a:endParaRPr/>
          </a:p>
        </p:txBody>
      </p:sp>
      <p:sp>
        <p:nvSpPr>
          <p:cNvPr id="1062" name="CustomShape 8"/>
          <p:cNvSpPr/>
          <p:nvPr/>
        </p:nvSpPr>
        <p:spPr>
          <a:xfrm>
            <a:off x="7407720" y="5043600"/>
            <a:ext cx="764640" cy="596880"/>
          </a:xfrm>
          <a:prstGeom prst="rect">
            <a:avLst/>
          </a:prstGeom>
          <a:solidFill>
            <a:srgbClr val="a3008f"/>
          </a:solidFill>
          <a:ln>
            <a:noFill/>
          </a:ln>
        </p:spPr>
        <p:txBody>
          <a:bodyPr wrap="none" lIns="182880" rIns="182880" tIns="146160" bIns="146160"/>
          <a:p>
            <a:pPr>
              <a:lnSpc>
                <a:spcPct val="90000"/>
              </a:lnSpc>
            </a:pPr>
            <a:r>
              <a:rPr b="1" lang="en-US" sz="2000">
                <a:solidFill>
                  <a:srgbClr val="ffffff"/>
                </a:solidFill>
                <a:latin typeface="Segoe UI"/>
              </a:rPr>
              <a:t>HP</a:t>
            </a:r>
            <a:endParaRPr/>
          </a:p>
        </p:txBody>
      </p:sp>
      <p:sp>
        <p:nvSpPr>
          <p:cNvPr id="1063" name="CustomShape 9"/>
          <p:cNvSpPr/>
          <p:nvPr/>
        </p:nvSpPr>
        <p:spPr>
          <a:xfrm>
            <a:off x="7338240" y="2154960"/>
            <a:ext cx="1715760" cy="596880"/>
          </a:xfrm>
          <a:prstGeom prst="rect">
            <a:avLst/>
          </a:prstGeom>
          <a:solidFill>
            <a:srgbClr val="e77f00"/>
          </a:solidFill>
          <a:ln>
            <a:noFill/>
          </a:ln>
        </p:spPr>
        <p:txBody>
          <a:bodyPr wrap="none" lIns="182880" rIns="182880" tIns="146160" bIns="146160"/>
          <a:p>
            <a:pPr>
              <a:lnSpc>
                <a:spcPct val="90000"/>
              </a:lnSpc>
            </a:pPr>
            <a:r>
              <a:rPr b="1" lang="en-US" sz="2000">
                <a:solidFill>
                  <a:srgbClr val="ffffff"/>
                </a:solidFill>
                <a:latin typeface="Segoe UI"/>
              </a:rPr>
              <a:t>Microsoft</a:t>
            </a:r>
            <a:endParaRPr/>
          </a:p>
        </p:txBody>
      </p:sp>
      <p:sp>
        <p:nvSpPr>
          <p:cNvPr id="1064" name="CustomShape 10"/>
          <p:cNvSpPr/>
          <p:nvPr/>
        </p:nvSpPr>
        <p:spPr>
          <a:xfrm>
            <a:off x="3560040" y="1756440"/>
            <a:ext cx="1373040" cy="871200"/>
          </a:xfrm>
          <a:prstGeom prst="rect">
            <a:avLst/>
          </a:prstGeom>
          <a:solidFill>
            <a:srgbClr val="5104a7"/>
          </a:solidFill>
          <a:ln>
            <a:noFill/>
          </a:ln>
        </p:spPr>
        <p:txBody>
          <a:bodyPr lIns="182880" rIns="182880" tIns="146160" bIns="146160"/>
          <a:p>
            <a:pPr algn="ctr">
              <a:lnSpc>
                <a:spcPct val="90000"/>
              </a:lnSpc>
            </a:pPr>
            <a:r>
              <a:rPr b="1" lang="en-US" sz="2000">
                <a:solidFill>
                  <a:srgbClr val="ffffff"/>
                </a:solidFill>
                <a:latin typeface="Segoe UI"/>
              </a:rPr>
              <a:t>Amazon</a:t>
            </a:r>
            <a:endParaRPr/>
          </a:p>
        </p:txBody>
      </p:sp>
      <p:sp>
        <p:nvSpPr>
          <p:cNvPr id="1065" name="CustomShape 11"/>
          <p:cNvSpPr/>
          <p:nvPr/>
        </p:nvSpPr>
        <p:spPr>
          <a:xfrm>
            <a:off x="3104640" y="2672280"/>
            <a:ext cx="1359720" cy="901800"/>
          </a:xfrm>
          <a:prstGeom prst="rect">
            <a:avLst/>
          </a:prstGeom>
          <a:solidFill>
            <a:srgbClr val="5104a7"/>
          </a:solidFill>
          <a:ln>
            <a:noFill/>
          </a:ln>
        </p:spPr>
        <p:txBody>
          <a:bodyPr lIns="182880" rIns="182880" tIns="146160" bIns="146160"/>
          <a:p>
            <a:pPr algn="ctr">
              <a:lnSpc>
                <a:spcPct val="100000"/>
              </a:lnSpc>
            </a:pPr>
            <a:r>
              <a:rPr b="1" lang="en-US" sz="2000">
                <a:solidFill>
                  <a:srgbClr val="ffffff"/>
                </a:solidFill>
                <a:latin typeface="Segoe UI"/>
              </a:rPr>
              <a:t>Google</a:t>
            </a:r>
            <a:endParaRPr/>
          </a:p>
        </p:txBody>
      </p:sp>
      <p:sp>
        <p:nvSpPr>
          <p:cNvPr id="1066" name="CustomShape 12"/>
          <p:cNvSpPr/>
          <p:nvPr/>
        </p:nvSpPr>
        <p:spPr>
          <a:xfrm>
            <a:off x="4389480" y="2300400"/>
            <a:ext cx="2192040" cy="901800"/>
          </a:xfrm>
          <a:prstGeom prst="rect">
            <a:avLst/>
          </a:prstGeom>
          <a:solidFill>
            <a:srgbClr val="5104a7"/>
          </a:solidFill>
          <a:ln>
            <a:noFill/>
          </a:ln>
        </p:spPr>
        <p:txBody>
          <a:bodyPr lIns="182880" rIns="182880" tIns="146160" bIns="146160"/>
          <a:p>
            <a:pPr algn="ctr">
              <a:lnSpc>
                <a:spcPct val="100000"/>
              </a:lnSpc>
            </a:pPr>
            <a:r>
              <a:rPr b="1" lang="en-US" sz="2000">
                <a:solidFill>
                  <a:srgbClr val="ffffff"/>
                </a:solidFill>
                <a:latin typeface="Segoe UI"/>
              </a:rPr>
              <a:t>Salesforce.com</a:t>
            </a:r>
            <a:endParaRPr/>
          </a:p>
        </p:txBody>
      </p:sp>
    </p:spTree>
  </p:cSld>
  <p:transition>
    <p:fade/>
  </p:transition>
  <p:timing>
    <p:tnLst>
      <p:par>
        <p:cTn id="823" dur="indefinite" restart="never" nodeType="tmRoot">
          <p:childTnLst>
            <p:seq>
              <p:cTn id="824" dur="indefinite" nodeType="mainSeq">
                <p:childTnLst>
                  <p:par>
                    <p:cTn id="825" fill="hold">
                      <p:stCondLst>
                        <p:cond delay="indefinite"/>
                      </p:stCondLst>
                      <p:childTnLst>
                        <p:par>
                          <p:cTn id="826" fill="hold">
                            <p:stCondLst>
                              <p:cond delay="0"/>
                            </p:stCondLst>
                            <p:childTnLst>
                              <p:par>
                                <p:cTn id="827" nodeType="clickEffect" fill="hold" presetClass="entr" presetID="22" presetSubtype="4">
                                  <p:stCondLst>
                                    <p:cond delay="0"/>
                                  </p:stCondLst>
                                  <p:childTnLst>
                                    <p:set>
                                      <p:cBhvr>
                                        <p:cTn id="828" dur="1" fill="hold">
                                          <p:stCondLst>
                                            <p:cond delay="0"/>
                                          </p:stCondLst>
                                        </p:cTn>
                                        <p:tgtEl>
                                          <p:spTgt spid="-1"/>
                                        </p:tgtEl>
                                        <p:attrNameLst>
                                          <p:attrName>style.visibility</p:attrName>
                                        </p:attrNameLst>
                                      </p:cBhvr>
                                      <p:to>
                                        <p:strVal val="visible"/>
                                      </p:to>
                                    </p:set>
                                    <p:animEffect filter="wipe(down)" transition="out">
                                      <p:cBhvr additive="repl">
                                        <p:cTn id="829" dur="500"/>
                                        <p:tgtEl>
                                          <p:spTgt spid="-1"/>
                                        </p:tgtEl>
                                      </p:cBhvr>
                                    </p:animEffect>
                                  </p:childTnLst>
                                </p:cTn>
                              </p:par>
                            </p:childTnLst>
                          </p:cTn>
                        </p:par>
                      </p:childTnLst>
                    </p:cTn>
                  </p:par>
                  <p:par>
                    <p:cTn id="830" fill="hold">
                      <p:stCondLst>
                        <p:cond delay="indefinite"/>
                      </p:stCondLst>
                      <p:childTnLst>
                        <p:par>
                          <p:cTn id="831" fill="hold">
                            <p:stCondLst>
                              <p:cond delay="0"/>
                            </p:stCondLst>
                            <p:childTnLst>
                              <p:par>
                                <p:cTn id="832" nodeType="clickEffect" fill="hold" presetClass="entr" presetID="22" presetSubtype="8">
                                  <p:stCondLst>
                                    <p:cond delay="0"/>
                                  </p:stCondLst>
                                  <p:childTnLst>
                                    <p:set>
                                      <p:cBhvr>
                                        <p:cTn id="833" dur="1" fill="hold">
                                          <p:stCondLst>
                                            <p:cond delay="0"/>
                                          </p:stCondLst>
                                        </p:cTn>
                                        <p:tgtEl>
                                          <p:spTgt spid="-1"/>
                                        </p:tgtEl>
                                        <p:attrNameLst>
                                          <p:attrName>style.visibility</p:attrName>
                                        </p:attrNameLst>
                                      </p:cBhvr>
                                      <p:to>
                                        <p:strVal val="visible"/>
                                      </p:to>
                                    </p:set>
                                    <p:animEffect filter="wipe(left)" transition="in">
                                      <p:cBhvr additive="repl">
                                        <p:cTn id="834" dur="500"/>
                                        <p:tgtEl>
                                          <p:spTgt spid="-1"/>
                                        </p:tgtEl>
                                      </p:cBhvr>
                                    </p:animEffect>
                                  </p:childTnLst>
                                </p:cTn>
                              </p:par>
                            </p:childTnLst>
                          </p:cTn>
                        </p:par>
                      </p:childTnLst>
                    </p:cTn>
                  </p:par>
                  <p:par>
                    <p:cTn id="835" fill="hold">
                      <p:stCondLst>
                        <p:cond delay="indefinite"/>
                      </p:stCondLst>
                      <p:childTnLst>
                        <p:par>
                          <p:cTn id="836" fill="hold">
                            <p:stCondLst>
                              <p:cond delay="0"/>
                            </p:stCondLst>
                            <p:childTnLst>
                              <p:par>
                                <p:cTn id="837" nodeType="clickEffect" fill="hold" presetClass="entr" presetID="10">
                                  <p:stCondLst>
                                    <p:cond delay="0"/>
                                  </p:stCondLst>
                                  <p:childTnLst>
                                    <p:set>
                                      <p:cBhvr>
                                        <p:cTn id="838" dur="1" fill="hold">
                                          <p:stCondLst>
                                            <p:cond delay="0"/>
                                          </p:stCondLst>
                                        </p:cTn>
                                        <p:tgtEl>
                                          <p:spTgt spid="-1"/>
                                        </p:tgtEl>
                                        <p:attrNameLst>
                                          <p:attrName>style.visibility</p:attrName>
                                        </p:attrNameLst>
                                      </p:cBhvr>
                                      <p:to>
                                        <p:strVal val="visible"/>
                                      </p:to>
                                    </p:set>
                                    <p:animEffect filter="fade" transition="in">
                                      <p:cBhvr additive="repl">
                                        <p:cTn id="839" dur="500"/>
                                        <p:tgtEl>
                                          <p:spTgt spid="-1"/>
                                        </p:tgtEl>
                                      </p:cBhvr>
                                    </p:animEffect>
                                  </p:childTnLst>
                                </p:cTn>
                              </p:par>
                            </p:childTnLst>
                          </p:cTn>
                        </p:par>
                      </p:childTnLst>
                    </p:cTn>
                  </p:par>
                  <p:par>
                    <p:cTn id="840" fill="hold">
                      <p:stCondLst>
                        <p:cond delay="indefinite"/>
                      </p:stCondLst>
                      <p:childTnLst>
                        <p:par>
                          <p:cTn id="841" fill="hold">
                            <p:stCondLst>
                              <p:cond delay="0"/>
                            </p:stCondLst>
                            <p:childTnLst>
                              <p:par>
                                <p:cTn id="842" nodeType="clickEffect" fill="hold" presetClass="entr" presetID="10">
                                  <p:stCondLst>
                                    <p:cond delay="0"/>
                                  </p:stCondLst>
                                  <p:childTnLst>
                                    <p:set>
                                      <p:cBhvr>
                                        <p:cTn id="843" dur="1" fill="hold">
                                          <p:stCondLst>
                                            <p:cond delay="0"/>
                                          </p:stCondLst>
                                        </p:cTn>
                                        <p:tgtEl>
                                          <p:spTgt spid="-1"/>
                                        </p:tgtEl>
                                        <p:attrNameLst>
                                          <p:attrName>style.visibility</p:attrName>
                                        </p:attrNameLst>
                                      </p:cBhvr>
                                      <p:to>
                                        <p:strVal val="visible"/>
                                      </p:to>
                                    </p:set>
                                    <p:animEffect filter="fade" transition="in">
                                      <p:cBhvr additive="repl">
                                        <p:cTn id="844" dur="500"/>
                                        <p:tgtEl>
                                          <p:spTgt spid="-1"/>
                                        </p:tgtEl>
                                      </p:cBhvr>
                                    </p:animEffect>
                                  </p:childTnLst>
                                </p:cTn>
                              </p:par>
                            </p:childTnLst>
                          </p:cTn>
                        </p:par>
                      </p:childTnLst>
                    </p:cTn>
                  </p:par>
                  <p:par>
                    <p:cTn id="845" fill="hold">
                      <p:stCondLst>
                        <p:cond delay="indefinite"/>
                      </p:stCondLst>
                      <p:childTnLst>
                        <p:par>
                          <p:cTn id="846" fill="hold">
                            <p:stCondLst>
                              <p:cond delay="0"/>
                            </p:stCondLst>
                            <p:childTnLst>
                              <p:par>
                                <p:cTn id="847" nodeType="clickEffect" fill="hold" presetClass="entr" presetID="10">
                                  <p:stCondLst>
                                    <p:cond delay="0"/>
                                  </p:stCondLst>
                                  <p:childTnLst>
                                    <p:set>
                                      <p:cBhvr>
                                        <p:cTn id="848" dur="1" fill="hold">
                                          <p:stCondLst>
                                            <p:cond delay="0"/>
                                          </p:stCondLst>
                                        </p:cTn>
                                        <p:tgtEl>
                                          <p:spTgt spid="1063"/>
                                        </p:tgtEl>
                                        <p:attrNameLst>
                                          <p:attrName>style.visibility</p:attrName>
                                        </p:attrNameLst>
                                      </p:cBhvr>
                                      <p:to>
                                        <p:strVal val="visible"/>
                                      </p:to>
                                    </p:set>
                                    <p:animEffect filter="fade" transition="in">
                                      <p:cBhvr additive="repl">
                                        <p:cTn id="849" dur="500"/>
                                        <p:tgtEl>
                                          <p:spTgt spid="106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7" name="TextShape 1"/>
          <p:cNvSpPr txBox="1"/>
          <p:nvPr/>
        </p:nvSpPr>
        <p:spPr>
          <a:xfrm>
            <a:off x="274680" y="2125800"/>
            <a:ext cx="11886840" cy="1181520"/>
          </a:xfrm>
          <a:prstGeom prst="rect">
            <a:avLst/>
          </a:prstGeom>
        </p:spPr>
        <p:txBody>
          <a:bodyPr lIns="146160" rIns="146160" tIns="91440" bIns="91440"/>
          <a:p>
            <a:pPr>
              <a:lnSpc>
                <a:spcPct val="100000"/>
              </a:lnSpc>
            </a:pPr>
            <a:r>
              <a:rPr lang="en-US" sz="7200">
                <a:solidFill>
                  <a:srgbClr val="000000"/>
                </a:solidFill>
                <a:latin typeface="Segoe UI Light"/>
              </a:rPr>
              <a:t>The Big Picture</a:t>
            </a:r>
            <a:endParaRPr/>
          </a:p>
        </p:txBody>
      </p:sp>
    </p:spTree>
  </p:cSld>
  <p:transition>
    <p:fade/>
  </p:transition>
  <p:timing>
    <p:tnLst>
      <p:par>
        <p:cTn id="850" dur="indefinite" restart="never" nodeType="tmRoot">
          <p:childTnLst>
            <p:seq>
              <p:cTn id="851"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8" name="CustomShape 1"/>
          <p:cNvSpPr/>
          <p:nvPr/>
        </p:nvSpPr>
        <p:spPr>
          <a:xfrm flipV="1">
            <a:off x="4431240" y="3877200"/>
            <a:ext cx="1293480" cy="1385640"/>
          </a:xfrm>
          <a:prstGeom prst="straightConnector1">
            <a:avLst/>
          </a:prstGeom>
          <a:noFill/>
          <a:ln w="34920">
            <a:solidFill>
              <a:srgbClr val="ffffff"/>
            </a:solidFill>
            <a:custDash>
              <a:ds d="291000" sp="97000"/>
            </a:custDash>
            <a:round/>
            <a:tailEnd len="med" type="triangle" w="med"/>
          </a:ln>
        </p:spPr>
      </p:sp>
      <p:sp>
        <p:nvSpPr>
          <p:cNvPr id="1069" name="CustomShape 2"/>
          <p:cNvSpPr/>
          <p:nvPr/>
        </p:nvSpPr>
        <p:spPr>
          <a:xfrm>
            <a:off x="2849400" y="2449080"/>
            <a:ext cx="2437200" cy="1153800"/>
          </a:xfrm>
          <a:prstGeom prst="ellipse">
            <a:avLst/>
          </a:prstGeom>
          <a:solidFill>
            <a:srgbClr val="e77f00"/>
          </a:solidFill>
          <a:ln>
            <a:noFill/>
          </a:ln>
        </p:spPr>
      </p:sp>
      <p:sp>
        <p:nvSpPr>
          <p:cNvPr id="1070" name="CustomShape 3"/>
          <p:cNvSpPr/>
          <p:nvPr/>
        </p:nvSpPr>
        <p:spPr>
          <a:xfrm>
            <a:off x="3288960" y="5264280"/>
            <a:ext cx="2284560" cy="1071000"/>
          </a:xfrm>
          <a:prstGeom prst="roundRect">
            <a:avLst>
              <a:gd name="adj" fmla="val 16667"/>
            </a:avLst>
          </a:prstGeom>
          <a:noFill/>
          <a:ln w="25560">
            <a:solidFill>
              <a:srgbClr val="00bcf2"/>
            </a:solidFill>
            <a:round/>
          </a:ln>
        </p:spPr>
      </p:sp>
      <p:sp>
        <p:nvSpPr>
          <p:cNvPr id="1071" name="TextShape 4"/>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IT Today: The New Default </a:t>
            </a:r>
            <a:r>
              <a:rPr lang="en-US" sz="4800">
                <a:solidFill>
                  <a:srgbClr val="ffffff"/>
                </a:solidFill>
                <a:latin typeface="Segoe UI Light"/>
              </a:rPr>
              <a:t>
</a:t>
            </a:r>
            <a:r>
              <a:rPr lang="en-US" sz="3200">
                <a:solidFill>
                  <a:srgbClr val="ffffff"/>
                </a:solidFill>
                <a:latin typeface="Segoe UI Light"/>
              </a:rPr>
              <a:t>A more detailed look</a:t>
            </a:r>
            <a:endParaRPr/>
          </a:p>
        </p:txBody>
      </p:sp>
      <p:sp>
        <p:nvSpPr>
          <p:cNvPr id="1072" name="CustomShape 5"/>
          <p:cNvSpPr/>
          <p:nvPr/>
        </p:nvSpPr>
        <p:spPr>
          <a:xfrm>
            <a:off x="3016080" y="2562120"/>
            <a:ext cx="2118240" cy="1145520"/>
          </a:xfrm>
          <a:prstGeom prst="rect">
            <a:avLst/>
          </a:prstGeom>
          <a:noFill/>
          <a:ln>
            <a:noFill/>
          </a:ln>
        </p:spPr>
        <p:txBody>
          <a:bodyPr lIns="182880" rIns="182880" tIns="146160" bIns="146160"/>
          <a:p>
            <a:pPr algn="ctr">
              <a:lnSpc>
                <a:spcPct val="90000"/>
              </a:lnSpc>
            </a:pPr>
            <a:r>
              <a:rPr b="1" lang="en-US" sz="2000">
                <a:solidFill>
                  <a:srgbClr val="ffffff"/>
                </a:solidFill>
                <a:latin typeface="Segoe UI"/>
              </a:rPr>
              <a:t>SaaS Applications</a:t>
            </a:r>
            <a:endParaRPr/>
          </a:p>
        </p:txBody>
      </p:sp>
      <p:sp>
        <p:nvSpPr>
          <p:cNvPr id="1073" name="CustomShape 6"/>
          <p:cNvSpPr/>
          <p:nvPr/>
        </p:nvSpPr>
        <p:spPr>
          <a:xfrm>
            <a:off x="5817600" y="2079000"/>
            <a:ext cx="2437200" cy="943200"/>
          </a:xfrm>
          <a:prstGeom prst="ellipse">
            <a:avLst/>
          </a:prstGeom>
          <a:solidFill>
            <a:srgbClr val="000000"/>
          </a:solidFill>
          <a:ln>
            <a:noFill/>
          </a:ln>
        </p:spPr>
      </p:sp>
      <p:sp>
        <p:nvSpPr>
          <p:cNvPr id="1074" name="CustomShape 7"/>
          <p:cNvSpPr/>
          <p:nvPr/>
        </p:nvSpPr>
        <p:spPr>
          <a:xfrm>
            <a:off x="5984280" y="2050200"/>
            <a:ext cx="2118240" cy="1221840"/>
          </a:xfrm>
          <a:prstGeom prst="rect">
            <a:avLst/>
          </a:prstGeom>
          <a:noFill/>
          <a:ln>
            <a:noFill/>
          </a:ln>
        </p:spPr>
        <p:txBody>
          <a:bodyPr lIns="182880" rIns="182880" tIns="146160" bIns="146160"/>
          <a:p>
            <a:pPr algn="ctr">
              <a:lnSpc>
                <a:spcPct val="90000"/>
              </a:lnSpc>
            </a:pPr>
            <a:r>
              <a:rPr b="1" lang="en-US" sz="2000">
                <a:solidFill>
                  <a:srgbClr val="ffffff"/>
                </a:solidFill>
                <a:latin typeface="Segoe UI"/>
              </a:rPr>
              <a:t>Custom</a:t>
            </a:r>
            <a:endParaRPr/>
          </a:p>
          <a:p>
            <a:pPr algn="ctr">
              <a:lnSpc>
                <a:spcPct val="90000"/>
              </a:lnSpc>
            </a:pPr>
            <a:r>
              <a:rPr b="1" lang="en-US" sz="2000">
                <a:solidFill>
                  <a:srgbClr val="ffffff"/>
                </a:solidFill>
                <a:latin typeface="Segoe UI"/>
              </a:rPr>
              <a:t>Applications</a:t>
            </a:r>
            <a:endParaRPr/>
          </a:p>
        </p:txBody>
      </p:sp>
      <p:sp>
        <p:nvSpPr>
          <p:cNvPr id="1075" name="CustomShape 8"/>
          <p:cNvSpPr/>
          <p:nvPr/>
        </p:nvSpPr>
        <p:spPr>
          <a:xfrm>
            <a:off x="5665320" y="3087360"/>
            <a:ext cx="2788560" cy="515520"/>
          </a:xfrm>
          <a:prstGeom prst="rect">
            <a:avLst/>
          </a:prstGeom>
          <a:solidFill>
            <a:srgbClr val="000000"/>
          </a:solidFill>
          <a:ln>
            <a:noFill/>
          </a:ln>
        </p:spPr>
      </p:sp>
      <p:sp>
        <p:nvSpPr>
          <p:cNvPr id="1076" name="CustomShape 9"/>
          <p:cNvSpPr/>
          <p:nvPr/>
        </p:nvSpPr>
        <p:spPr>
          <a:xfrm>
            <a:off x="5453280" y="3076200"/>
            <a:ext cx="3211560" cy="871200"/>
          </a:xfrm>
          <a:prstGeom prst="rect">
            <a:avLst/>
          </a:prstGeom>
          <a:solidFill>
            <a:srgbClr val="5104a7"/>
          </a:solidFill>
          <a:ln>
            <a:noFill/>
          </a:ln>
        </p:spPr>
        <p:txBody>
          <a:bodyPr lIns="182880" rIns="182880" tIns="146160" bIns="146160"/>
          <a:p>
            <a:pPr algn="ctr">
              <a:lnSpc>
                <a:spcPct val="90000"/>
              </a:lnSpc>
            </a:pPr>
            <a:r>
              <a:rPr b="1" lang="en-US" sz="2000">
                <a:solidFill>
                  <a:srgbClr val="ffffff"/>
                </a:solidFill>
                <a:latin typeface="Segoe UI"/>
              </a:rPr>
              <a:t>Public Cloud Platform</a:t>
            </a:r>
            <a:endParaRPr/>
          </a:p>
        </p:txBody>
      </p:sp>
      <p:sp>
        <p:nvSpPr>
          <p:cNvPr id="1077" name="CustomShape 10"/>
          <p:cNvSpPr/>
          <p:nvPr/>
        </p:nvSpPr>
        <p:spPr>
          <a:xfrm>
            <a:off x="2662200" y="1922040"/>
            <a:ext cx="6125400" cy="1955520"/>
          </a:xfrm>
          <a:prstGeom prst="roundRect">
            <a:avLst>
              <a:gd name="adj" fmla="val 16667"/>
            </a:avLst>
          </a:prstGeom>
          <a:noFill/>
          <a:ln w="25560">
            <a:solidFill>
              <a:srgbClr val="00bcf2"/>
            </a:solidFill>
            <a:round/>
          </a:ln>
        </p:spPr>
      </p:sp>
      <p:sp>
        <p:nvSpPr>
          <p:cNvPr id="1078" name="CustomShape 11"/>
          <p:cNvSpPr/>
          <p:nvPr/>
        </p:nvSpPr>
        <p:spPr>
          <a:xfrm>
            <a:off x="9210240" y="1922040"/>
            <a:ext cx="3025080" cy="2894040"/>
          </a:xfrm>
          <a:prstGeom prst="rect">
            <a:avLst/>
          </a:prstGeom>
          <a:solidFill>
            <a:srgbClr val="ada3c1"/>
          </a:solidFill>
          <a:ln w="9360">
            <a:solidFill>
              <a:srgbClr val="5c2d91"/>
            </a:solidFill>
            <a:round/>
          </a:ln>
        </p:spPr>
      </p:sp>
      <p:sp>
        <p:nvSpPr>
          <p:cNvPr id="1079" name="CustomShape 12"/>
          <p:cNvSpPr/>
          <p:nvPr/>
        </p:nvSpPr>
        <p:spPr>
          <a:xfrm>
            <a:off x="9339480" y="2016720"/>
            <a:ext cx="1317240" cy="596880"/>
          </a:xfrm>
          <a:prstGeom prst="rect">
            <a:avLst/>
          </a:prstGeom>
          <a:solidFill>
            <a:srgbClr val="5104a7"/>
          </a:solidFill>
          <a:ln w="9360">
            <a:solidFill>
              <a:srgbClr val="5c2d91"/>
            </a:solidFill>
            <a:round/>
          </a:ln>
        </p:spPr>
        <p:txBody>
          <a:bodyPr lIns="182880" rIns="182880" tIns="146160" bIns="146160"/>
          <a:p>
            <a:pPr algn="ctr">
              <a:lnSpc>
                <a:spcPct val="90000"/>
              </a:lnSpc>
            </a:pPr>
            <a:r>
              <a:rPr b="1" i="1" lang="en-US" sz="2000">
                <a:solidFill>
                  <a:srgbClr val="ffffff"/>
                </a:solidFill>
                <a:latin typeface="Segoe UI"/>
              </a:rPr>
              <a:t>IaaS</a:t>
            </a:r>
            <a:endParaRPr/>
          </a:p>
        </p:txBody>
      </p:sp>
      <p:sp>
        <p:nvSpPr>
          <p:cNvPr id="1080" name="CustomShape 13"/>
          <p:cNvSpPr/>
          <p:nvPr/>
        </p:nvSpPr>
        <p:spPr>
          <a:xfrm>
            <a:off x="11035800" y="4148640"/>
            <a:ext cx="1091160" cy="596880"/>
          </a:xfrm>
          <a:prstGeom prst="rect">
            <a:avLst/>
          </a:prstGeom>
          <a:solidFill>
            <a:srgbClr val="5104a7"/>
          </a:solidFill>
          <a:ln w="9360">
            <a:solidFill>
              <a:srgbClr val="5c2d91"/>
            </a:solidFill>
            <a:round/>
          </a:ln>
        </p:spPr>
        <p:txBody>
          <a:bodyPr lIns="182880" rIns="182880" tIns="146160" bIns="146160"/>
          <a:p>
            <a:pPr algn="ctr">
              <a:lnSpc>
                <a:spcPct val="90000"/>
              </a:lnSpc>
            </a:pPr>
            <a:r>
              <a:rPr b="1" i="1" lang="en-US" sz="2000">
                <a:solidFill>
                  <a:srgbClr val="ffffff"/>
                </a:solidFill>
                <a:latin typeface="Segoe UI"/>
              </a:rPr>
              <a:t>. . .</a:t>
            </a:r>
            <a:endParaRPr/>
          </a:p>
        </p:txBody>
      </p:sp>
      <p:sp>
        <p:nvSpPr>
          <p:cNvPr id="1081" name="CustomShape 14"/>
          <p:cNvSpPr/>
          <p:nvPr/>
        </p:nvSpPr>
        <p:spPr>
          <a:xfrm>
            <a:off x="9333360" y="2705760"/>
            <a:ext cx="1323360" cy="596880"/>
          </a:xfrm>
          <a:prstGeom prst="rect">
            <a:avLst/>
          </a:prstGeom>
          <a:solidFill>
            <a:srgbClr val="5104a7"/>
          </a:solidFill>
          <a:ln w="9360">
            <a:solidFill>
              <a:srgbClr val="5c2d91"/>
            </a:solidFill>
            <a:round/>
          </a:ln>
        </p:spPr>
        <p:txBody>
          <a:bodyPr lIns="182880" rIns="182880" tIns="146160" bIns="146160"/>
          <a:p>
            <a:pPr algn="ctr">
              <a:lnSpc>
                <a:spcPct val="90000"/>
              </a:lnSpc>
            </a:pPr>
            <a:r>
              <a:rPr b="1" i="1" lang="en-US" sz="2000">
                <a:solidFill>
                  <a:srgbClr val="ffffff"/>
                </a:solidFill>
                <a:latin typeface="Segoe UI"/>
              </a:rPr>
              <a:t>PaaS</a:t>
            </a:r>
            <a:endParaRPr/>
          </a:p>
        </p:txBody>
      </p:sp>
      <p:sp>
        <p:nvSpPr>
          <p:cNvPr id="1082" name="CustomShape 15"/>
          <p:cNvSpPr/>
          <p:nvPr/>
        </p:nvSpPr>
        <p:spPr>
          <a:xfrm>
            <a:off x="9344160" y="3434400"/>
            <a:ext cx="1312560" cy="596880"/>
          </a:xfrm>
          <a:prstGeom prst="rect">
            <a:avLst/>
          </a:prstGeom>
          <a:solidFill>
            <a:srgbClr val="5104a7"/>
          </a:solidFill>
          <a:ln w="9360">
            <a:solidFill>
              <a:srgbClr val="5c2d91"/>
            </a:solidFill>
            <a:round/>
          </a:ln>
        </p:spPr>
        <p:txBody>
          <a:bodyPr lIns="182880" rIns="182880" tIns="146160" bIns="146160"/>
          <a:p>
            <a:pPr algn="ctr">
              <a:lnSpc>
                <a:spcPct val="90000"/>
              </a:lnSpc>
            </a:pPr>
            <a:r>
              <a:rPr b="1" i="1" lang="en-US" sz="2000">
                <a:solidFill>
                  <a:srgbClr val="ffffff"/>
                </a:solidFill>
                <a:latin typeface="Segoe UI"/>
              </a:rPr>
              <a:t>Blobs</a:t>
            </a:r>
            <a:endParaRPr/>
          </a:p>
        </p:txBody>
      </p:sp>
      <p:sp>
        <p:nvSpPr>
          <p:cNvPr id="1083" name="CustomShape 16"/>
          <p:cNvSpPr/>
          <p:nvPr/>
        </p:nvSpPr>
        <p:spPr>
          <a:xfrm>
            <a:off x="9332640" y="4153320"/>
            <a:ext cx="1590120" cy="871200"/>
          </a:xfrm>
          <a:prstGeom prst="rect">
            <a:avLst/>
          </a:prstGeom>
          <a:solidFill>
            <a:srgbClr val="5104a7"/>
          </a:solidFill>
          <a:ln w="9360">
            <a:solidFill>
              <a:srgbClr val="5c2d91"/>
            </a:solidFill>
            <a:round/>
          </a:ln>
        </p:spPr>
        <p:txBody>
          <a:bodyPr lIns="182880" rIns="182880" tIns="146160" bIns="146160"/>
          <a:p>
            <a:pPr algn="ctr">
              <a:lnSpc>
                <a:spcPct val="90000"/>
              </a:lnSpc>
            </a:pPr>
            <a:r>
              <a:rPr b="1" i="1" lang="en-US" sz="2000">
                <a:solidFill>
                  <a:srgbClr val="ffffff"/>
                </a:solidFill>
                <a:latin typeface="Segoe UI"/>
              </a:rPr>
              <a:t>Relational</a:t>
            </a:r>
            <a:endParaRPr/>
          </a:p>
        </p:txBody>
      </p:sp>
      <p:sp>
        <p:nvSpPr>
          <p:cNvPr id="1084" name="CustomShape 17"/>
          <p:cNvSpPr/>
          <p:nvPr/>
        </p:nvSpPr>
        <p:spPr>
          <a:xfrm>
            <a:off x="10769040" y="2013840"/>
            <a:ext cx="1353960" cy="596880"/>
          </a:xfrm>
          <a:prstGeom prst="rect">
            <a:avLst/>
          </a:prstGeom>
          <a:solidFill>
            <a:srgbClr val="5104a7"/>
          </a:solidFill>
          <a:ln w="9360">
            <a:solidFill>
              <a:srgbClr val="5c2d91"/>
            </a:solidFill>
            <a:round/>
          </a:ln>
        </p:spPr>
        <p:txBody>
          <a:bodyPr lIns="182880" rIns="182880" tIns="146160" bIns="146160"/>
          <a:p>
            <a:pPr algn="ctr">
              <a:lnSpc>
                <a:spcPct val="90000"/>
              </a:lnSpc>
            </a:pPr>
            <a:r>
              <a:rPr b="1" i="1" lang="en-US" sz="2000">
                <a:solidFill>
                  <a:srgbClr val="ffffff"/>
                </a:solidFill>
                <a:latin typeface="Segoe UI"/>
              </a:rPr>
              <a:t>NoSQL</a:t>
            </a:r>
            <a:endParaRPr/>
          </a:p>
        </p:txBody>
      </p:sp>
      <p:sp>
        <p:nvSpPr>
          <p:cNvPr id="1085" name="CustomShape 18"/>
          <p:cNvSpPr/>
          <p:nvPr/>
        </p:nvSpPr>
        <p:spPr>
          <a:xfrm>
            <a:off x="10769040" y="2701440"/>
            <a:ext cx="1353960" cy="871200"/>
          </a:xfrm>
          <a:prstGeom prst="rect">
            <a:avLst/>
          </a:prstGeom>
          <a:solidFill>
            <a:srgbClr val="5104a7"/>
          </a:solidFill>
          <a:ln w="9360">
            <a:solidFill>
              <a:srgbClr val="5c2d91"/>
            </a:solidFill>
            <a:round/>
          </a:ln>
        </p:spPr>
        <p:txBody>
          <a:bodyPr lIns="182880" rIns="182880" tIns="146160" bIns="146160"/>
          <a:p>
            <a:pPr algn="ctr">
              <a:lnSpc>
                <a:spcPct val="90000"/>
              </a:lnSpc>
            </a:pPr>
            <a:r>
              <a:rPr b="1" i="1" lang="en-US" sz="2000">
                <a:solidFill>
                  <a:srgbClr val="ffffff"/>
                </a:solidFill>
                <a:latin typeface="Segoe UI"/>
              </a:rPr>
              <a:t>Identity</a:t>
            </a:r>
            <a:endParaRPr/>
          </a:p>
        </p:txBody>
      </p:sp>
      <p:sp>
        <p:nvSpPr>
          <p:cNvPr id="1086" name="CustomShape 19"/>
          <p:cNvSpPr/>
          <p:nvPr/>
        </p:nvSpPr>
        <p:spPr>
          <a:xfrm>
            <a:off x="10769040" y="3425040"/>
            <a:ext cx="1353960" cy="596880"/>
          </a:xfrm>
          <a:prstGeom prst="rect">
            <a:avLst/>
          </a:prstGeom>
          <a:solidFill>
            <a:srgbClr val="5104a7"/>
          </a:solidFill>
          <a:ln w="9360">
            <a:solidFill>
              <a:srgbClr val="5c2d91"/>
            </a:solidFill>
            <a:round/>
          </a:ln>
        </p:spPr>
        <p:txBody>
          <a:bodyPr lIns="182880" rIns="182880" tIns="146160" bIns="146160"/>
          <a:p>
            <a:pPr algn="ctr">
              <a:lnSpc>
                <a:spcPct val="90000"/>
              </a:lnSpc>
            </a:pPr>
            <a:r>
              <a:rPr b="1" i="1" lang="en-US" sz="2000">
                <a:solidFill>
                  <a:srgbClr val="ffffff"/>
                </a:solidFill>
                <a:latin typeface="Segoe UI"/>
              </a:rPr>
              <a:t>ML</a:t>
            </a:r>
            <a:endParaRPr/>
          </a:p>
        </p:txBody>
      </p:sp>
      <p:sp>
        <p:nvSpPr>
          <p:cNvPr id="1087" name="CustomShape 20"/>
          <p:cNvSpPr/>
          <p:nvPr/>
        </p:nvSpPr>
        <p:spPr>
          <a:xfrm rot="16200000">
            <a:off x="7507800" y="3123000"/>
            <a:ext cx="2886120" cy="537120"/>
          </a:xfrm>
          <a:prstGeom prst="rect">
            <a:avLst/>
          </a:prstGeom>
          <a:gradFill>
            <a:gsLst>
              <a:gs pos="0">
                <a:srgbClr val="8aadfa"/>
              </a:gs>
              <a:gs pos="100000">
                <a:srgbClr val="b9ccfa"/>
              </a:gs>
            </a:gsLst>
            <a:lin ang="5400000"/>
          </a:gradFill>
          <a:ln w="10800">
            <a:noFill/>
          </a:ln>
        </p:spPr>
      </p:sp>
      <p:sp>
        <p:nvSpPr>
          <p:cNvPr id="1088" name="CustomShape 21"/>
          <p:cNvSpPr/>
          <p:nvPr/>
        </p:nvSpPr>
        <p:spPr>
          <a:xfrm>
            <a:off x="3528360" y="5472360"/>
            <a:ext cx="1789200" cy="653760"/>
          </a:xfrm>
          <a:prstGeom prst="roundRect">
            <a:avLst>
              <a:gd name="adj" fmla="val 16667"/>
            </a:avLst>
          </a:prstGeom>
          <a:solidFill>
            <a:srgbClr val="006cc3"/>
          </a:solidFill>
          <a:ln w="9360">
            <a:solidFill>
              <a:srgbClr val="0078d7"/>
            </a:solidFill>
            <a:round/>
          </a:ln>
        </p:spPr>
        <p:txBody>
          <a:bodyPr lIns="0" rIns="0" tIns="46440" bIns="46440" anchor="ctr"/>
          <a:p>
            <a:pPr algn="ctr">
              <a:lnSpc>
                <a:spcPct val="100000"/>
              </a:lnSpc>
            </a:pPr>
            <a:r>
              <a:rPr b="1" lang="en-US" sz="2000">
                <a:solidFill>
                  <a:srgbClr val="ffffff"/>
                </a:solidFill>
                <a:latin typeface="Segoe UI"/>
              </a:rPr>
              <a:t>Clients</a:t>
            </a:r>
            <a:endParaRPr/>
          </a:p>
        </p:txBody>
      </p:sp>
      <p:sp>
        <p:nvSpPr>
          <p:cNvPr id="1089" name="CustomShape 22"/>
          <p:cNvSpPr/>
          <p:nvPr/>
        </p:nvSpPr>
        <p:spPr>
          <a:xfrm>
            <a:off x="5839560" y="4639680"/>
            <a:ext cx="1992240" cy="2237040"/>
          </a:xfrm>
          <a:prstGeom prst="rect">
            <a:avLst/>
          </a:prstGeom>
          <a:solidFill>
            <a:srgbClr val="a1b6e6"/>
          </a:solidFill>
          <a:ln w="9360">
            <a:solidFill>
              <a:srgbClr val="0078d7"/>
            </a:solidFill>
            <a:round/>
          </a:ln>
        </p:spPr>
      </p:sp>
      <p:sp>
        <p:nvSpPr>
          <p:cNvPr id="1090" name="CustomShape 23"/>
          <p:cNvSpPr/>
          <p:nvPr/>
        </p:nvSpPr>
        <p:spPr>
          <a:xfrm>
            <a:off x="5960160" y="4731120"/>
            <a:ext cx="1761480" cy="602640"/>
          </a:xfrm>
          <a:prstGeom prst="rect">
            <a:avLst/>
          </a:prstGeom>
          <a:solidFill>
            <a:srgbClr val="006cc3"/>
          </a:solidFill>
          <a:ln w="9360">
            <a:solidFill>
              <a:srgbClr val="0078d7"/>
            </a:solidFill>
            <a:round/>
          </a:ln>
        </p:spPr>
        <p:txBody>
          <a:bodyPr lIns="0" rIns="0" tIns="46440" bIns="46440" anchor="ctr"/>
          <a:p>
            <a:pPr algn="ctr">
              <a:lnSpc>
                <a:spcPct val="100000"/>
              </a:lnSpc>
            </a:pPr>
            <a:r>
              <a:rPr b="1" lang="en-US" sz="2000">
                <a:solidFill>
                  <a:srgbClr val="ffffff"/>
                </a:solidFill>
                <a:latin typeface="Segoe UI"/>
              </a:rPr>
              <a:t>PCs/Laptops</a:t>
            </a:r>
            <a:endParaRPr/>
          </a:p>
        </p:txBody>
      </p:sp>
      <p:sp>
        <p:nvSpPr>
          <p:cNvPr id="1091" name="CustomShape 24"/>
          <p:cNvSpPr/>
          <p:nvPr/>
        </p:nvSpPr>
        <p:spPr>
          <a:xfrm>
            <a:off x="5960160" y="5456880"/>
            <a:ext cx="1761480" cy="602640"/>
          </a:xfrm>
          <a:prstGeom prst="rect">
            <a:avLst/>
          </a:prstGeom>
          <a:solidFill>
            <a:srgbClr val="006cc3"/>
          </a:solidFill>
          <a:ln w="9360">
            <a:solidFill>
              <a:srgbClr val="0078d7"/>
            </a:solidFill>
            <a:round/>
          </a:ln>
        </p:spPr>
        <p:txBody>
          <a:bodyPr lIns="0" rIns="0" tIns="46440" bIns="46440" anchor="ctr"/>
          <a:p>
            <a:pPr algn="ctr">
              <a:lnSpc>
                <a:spcPct val="100000"/>
              </a:lnSpc>
            </a:pPr>
            <a:r>
              <a:rPr b="1" lang="en-US" sz="2000">
                <a:solidFill>
                  <a:srgbClr val="ffffff"/>
                </a:solidFill>
                <a:latin typeface="Segoe UI"/>
              </a:rPr>
              <a:t>Tablets</a:t>
            </a:r>
            <a:endParaRPr/>
          </a:p>
        </p:txBody>
      </p:sp>
      <p:sp>
        <p:nvSpPr>
          <p:cNvPr id="1092" name="CustomShape 25"/>
          <p:cNvSpPr/>
          <p:nvPr/>
        </p:nvSpPr>
        <p:spPr>
          <a:xfrm>
            <a:off x="5960160" y="6183000"/>
            <a:ext cx="1761480" cy="602640"/>
          </a:xfrm>
          <a:prstGeom prst="rect">
            <a:avLst/>
          </a:prstGeom>
          <a:solidFill>
            <a:srgbClr val="006cc3"/>
          </a:solidFill>
          <a:ln w="9360">
            <a:solidFill>
              <a:srgbClr val="0078d7"/>
            </a:solidFill>
            <a:round/>
          </a:ln>
        </p:spPr>
        <p:txBody>
          <a:bodyPr lIns="0" rIns="0" tIns="46440" bIns="46440" anchor="ctr"/>
          <a:p>
            <a:pPr algn="ctr">
              <a:lnSpc>
                <a:spcPct val="100000"/>
              </a:lnSpc>
            </a:pPr>
            <a:r>
              <a:rPr b="1" lang="en-US" sz="2000">
                <a:solidFill>
                  <a:srgbClr val="ffffff"/>
                </a:solidFill>
                <a:latin typeface="Segoe UI"/>
              </a:rPr>
              <a:t>Phones</a:t>
            </a:r>
            <a:endParaRPr/>
          </a:p>
        </p:txBody>
      </p:sp>
      <p:sp>
        <p:nvSpPr>
          <p:cNvPr id="1093" name="CustomShape 26"/>
          <p:cNvSpPr/>
          <p:nvPr/>
        </p:nvSpPr>
        <p:spPr>
          <a:xfrm rot="16200000">
            <a:off x="4482720" y="5524200"/>
            <a:ext cx="2199240" cy="504720"/>
          </a:xfrm>
          <a:prstGeom prst="rect">
            <a:avLst/>
          </a:prstGeom>
          <a:gradFill>
            <a:gsLst>
              <a:gs pos="0">
                <a:srgbClr val="8aadfa"/>
              </a:gs>
              <a:gs pos="100000">
                <a:srgbClr val="b9ccfa"/>
              </a:gs>
            </a:gsLst>
            <a:lin ang="5400000"/>
          </a:gradFill>
          <a:ln w="10800">
            <a:noFill/>
          </a:ln>
        </p:spPr>
      </p:sp>
      <p:sp>
        <p:nvSpPr>
          <p:cNvPr id="1094" name="CustomShape 27"/>
          <p:cNvSpPr/>
          <p:nvPr/>
        </p:nvSpPr>
        <p:spPr>
          <a:xfrm>
            <a:off x="168480" y="1915560"/>
            <a:ext cx="2268000" cy="2970360"/>
          </a:xfrm>
          <a:prstGeom prst="rect">
            <a:avLst/>
          </a:prstGeom>
          <a:solidFill>
            <a:srgbClr val="ffbea1"/>
          </a:solidFill>
          <a:ln w="9360">
            <a:solidFill>
              <a:srgbClr val="ff8c00"/>
            </a:solidFill>
            <a:round/>
          </a:ln>
        </p:spPr>
      </p:sp>
      <p:sp>
        <p:nvSpPr>
          <p:cNvPr id="1095" name="CustomShape 28"/>
          <p:cNvSpPr/>
          <p:nvPr/>
        </p:nvSpPr>
        <p:spPr>
          <a:xfrm>
            <a:off x="289080" y="2765520"/>
            <a:ext cx="2017440" cy="569880"/>
          </a:xfrm>
          <a:prstGeom prst="rect">
            <a:avLst/>
          </a:prstGeom>
          <a:solidFill>
            <a:srgbClr val="e77f00"/>
          </a:solidFill>
          <a:ln>
            <a:noFill/>
          </a:ln>
        </p:spPr>
        <p:txBody>
          <a:bodyPr lIns="0" rIns="0" tIns="46440" bIns="46440" anchor="ctr"/>
          <a:p>
            <a:pPr algn="ctr">
              <a:lnSpc>
                <a:spcPct val="100000"/>
              </a:lnSpc>
            </a:pPr>
            <a:r>
              <a:rPr b="1" i="1" lang="en-US" sz="2000">
                <a:solidFill>
                  <a:srgbClr val="ffffff"/>
                </a:solidFill>
                <a:latin typeface="Segoe UI"/>
              </a:rPr>
              <a:t>Collaboration</a:t>
            </a:r>
            <a:endParaRPr/>
          </a:p>
        </p:txBody>
      </p:sp>
      <p:sp>
        <p:nvSpPr>
          <p:cNvPr id="1096" name="CustomShape 29"/>
          <p:cNvSpPr/>
          <p:nvPr/>
        </p:nvSpPr>
        <p:spPr>
          <a:xfrm>
            <a:off x="308880" y="2076120"/>
            <a:ext cx="2017440" cy="572040"/>
          </a:xfrm>
          <a:prstGeom prst="rect">
            <a:avLst/>
          </a:prstGeom>
          <a:solidFill>
            <a:srgbClr val="e77f00"/>
          </a:solidFill>
          <a:ln>
            <a:noFill/>
          </a:ln>
        </p:spPr>
        <p:txBody>
          <a:bodyPr lIns="0" rIns="0" tIns="46440" bIns="46440" anchor="ctr"/>
          <a:p>
            <a:pPr algn="ctr">
              <a:lnSpc>
                <a:spcPct val="100000"/>
              </a:lnSpc>
            </a:pPr>
            <a:r>
              <a:rPr b="1" i="1" lang="en-US" sz="2000">
                <a:solidFill>
                  <a:srgbClr val="ffffff"/>
                </a:solidFill>
                <a:latin typeface="Segoe UI"/>
              </a:rPr>
              <a:t>Email</a:t>
            </a:r>
            <a:endParaRPr/>
          </a:p>
        </p:txBody>
      </p:sp>
      <p:sp>
        <p:nvSpPr>
          <p:cNvPr id="1097" name="CustomShape 30"/>
          <p:cNvSpPr/>
          <p:nvPr/>
        </p:nvSpPr>
        <p:spPr>
          <a:xfrm>
            <a:off x="309600" y="4136400"/>
            <a:ext cx="927000" cy="572040"/>
          </a:xfrm>
          <a:prstGeom prst="rect">
            <a:avLst/>
          </a:prstGeom>
          <a:solidFill>
            <a:srgbClr val="e77f00"/>
          </a:solidFill>
          <a:ln>
            <a:noFill/>
          </a:ln>
        </p:spPr>
        <p:txBody>
          <a:bodyPr lIns="0" rIns="0" tIns="46440" bIns="46440" anchor="ctr"/>
          <a:p>
            <a:pPr algn="ctr">
              <a:lnSpc>
                <a:spcPct val="100000"/>
              </a:lnSpc>
            </a:pPr>
            <a:r>
              <a:rPr b="1" i="1" lang="en-US" sz="2000">
                <a:solidFill>
                  <a:srgbClr val="ffffff"/>
                </a:solidFill>
                <a:latin typeface="Segoe UI"/>
              </a:rPr>
              <a:t>CRM</a:t>
            </a:r>
            <a:endParaRPr/>
          </a:p>
        </p:txBody>
      </p:sp>
      <p:sp>
        <p:nvSpPr>
          <p:cNvPr id="1098" name="CustomShape 31"/>
          <p:cNvSpPr/>
          <p:nvPr/>
        </p:nvSpPr>
        <p:spPr>
          <a:xfrm>
            <a:off x="1393920" y="4142520"/>
            <a:ext cx="886320" cy="565920"/>
          </a:xfrm>
          <a:prstGeom prst="rect">
            <a:avLst/>
          </a:prstGeom>
          <a:solidFill>
            <a:srgbClr val="e77f00"/>
          </a:solidFill>
          <a:ln>
            <a:noFill/>
          </a:ln>
        </p:spPr>
        <p:txBody>
          <a:bodyPr lIns="0" rIns="0" tIns="46440" bIns="46440" anchor="ctr"/>
          <a:p>
            <a:pPr algn="ctr">
              <a:lnSpc>
                <a:spcPct val="100000"/>
              </a:lnSpc>
            </a:pPr>
            <a:r>
              <a:rPr b="1" i="1" lang="en-US" sz="2000">
                <a:solidFill>
                  <a:srgbClr val="ffffff"/>
                </a:solidFill>
                <a:latin typeface="Segoe UI"/>
              </a:rPr>
              <a:t>. . . </a:t>
            </a:r>
            <a:endParaRPr/>
          </a:p>
        </p:txBody>
      </p:sp>
      <p:sp>
        <p:nvSpPr>
          <p:cNvPr id="1099" name="CustomShape 32"/>
          <p:cNvSpPr/>
          <p:nvPr/>
        </p:nvSpPr>
        <p:spPr>
          <a:xfrm flipH="1" rot="16200000">
            <a:off x="1159920" y="3196800"/>
            <a:ext cx="2963880" cy="414000"/>
          </a:xfrm>
          <a:prstGeom prst="rect">
            <a:avLst/>
          </a:prstGeom>
          <a:gradFill>
            <a:gsLst>
              <a:gs pos="0">
                <a:srgbClr val="8aadfa"/>
              </a:gs>
              <a:gs pos="100000">
                <a:srgbClr val="b9ccfa"/>
              </a:gs>
            </a:gsLst>
            <a:lin ang="5400000"/>
          </a:gradFill>
          <a:ln w="10800">
            <a:noFill/>
          </a:ln>
        </p:spPr>
      </p:sp>
      <p:sp>
        <p:nvSpPr>
          <p:cNvPr id="1100" name="CustomShape 33"/>
          <p:cNvSpPr/>
          <p:nvPr/>
        </p:nvSpPr>
        <p:spPr>
          <a:xfrm>
            <a:off x="294480" y="3449880"/>
            <a:ext cx="2017440" cy="569880"/>
          </a:xfrm>
          <a:prstGeom prst="rect">
            <a:avLst/>
          </a:prstGeom>
          <a:solidFill>
            <a:srgbClr val="e77f00"/>
          </a:solidFill>
          <a:ln>
            <a:noFill/>
          </a:ln>
        </p:spPr>
        <p:txBody>
          <a:bodyPr lIns="0" rIns="0" tIns="46440" bIns="46440" anchor="ctr"/>
          <a:p>
            <a:pPr algn="ctr">
              <a:lnSpc>
                <a:spcPct val="100000"/>
              </a:lnSpc>
            </a:pPr>
            <a:r>
              <a:rPr b="1" i="1" lang="en-US" sz="2000">
                <a:solidFill>
                  <a:srgbClr val="ffffff"/>
                </a:solidFill>
                <a:latin typeface="Segoe UI"/>
              </a:rPr>
              <a:t>Productivity</a:t>
            </a:r>
            <a:endParaRPr/>
          </a:p>
        </p:txBody>
      </p:sp>
    </p:spTree>
  </p:cSld>
  <p:transition>
    <p:fade/>
  </p:transition>
  <p:timing>
    <p:tnLst>
      <p:par>
        <p:cTn id="852" dur="indefinite" restart="never" nodeType="tmRoot">
          <p:childTnLst>
            <p:seq>
              <p:cTn id="853" dur="indefinite" nodeType="mainSeq">
                <p:childTnLst>
                  <p:par>
                    <p:cTn id="854" fill="hold">
                      <p:stCondLst>
                        <p:cond delay="indefinite"/>
                      </p:stCondLst>
                      <p:childTnLst>
                        <p:par>
                          <p:cTn id="855" fill="hold">
                            <p:stCondLst>
                              <p:cond delay="0"/>
                            </p:stCondLst>
                            <p:childTnLst>
                              <p:par>
                                <p:cTn id="856" nodeType="clickEffect" fill="hold" presetClass="entr" presetID="22" presetSubtype="8">
                                  <p:stCondLst>
                                    <p:cond delay="0"/>
                                  </p:stCondLst>
                                  <p:childTnLst>
                                    <p:set>
                                      <p:cBhvr>
                                        <p:cTn id="857" dur="1" fill="hold">
                                          <p:stCondLst>
                                            <p:cond delay="0"/>
                                          </p:stCondLst>
                                        </p:cTn>
                                        <p:tgtEl>
                                          <p:spTgt spid="-1"/>
                                        </p:tgtEl>
                                        <p:attrNameLst>
                                          <p:attrName>style.visibility</p:attrName>
                                        </p:attrNameLst>
                                      </p:cBhvr>
                                      <p:to>
                                        <p:strVal val="visible"/>
                                      </p:to>
                                    </p:set>
                                    <p:animEffect filter="wipe(left)" transition="in">
                                      <p:cBhvr additive="repl">
                                        <p:cTn id="858" dur="500"/>
                                        <p:tgtEl>
                                          <p:spTgt spid="-1"/>
                                        </p:tgtEl>
                                      </p:cBhvr>
                                    </p:animEffect>
                                  </p:childTnLst>
                                </p:cTn>
                              </p:par>
                            </p:childTnLst>
                          </p:cTn>
                        </p:par>
                      </p:childTnLst>
                    </p:cTn>
                  </p:par>
                  <p:par>
                    <p:cTn id="859" fill="hold">
                      <p:stCondLst>
                        <p:cond delay="indefinite"/>
                      </p:stCondLst>
                      <p:childTnLst>
                        <p:par>
                          <p:cTn id="860" fill="hold">
                            <p:stCondLst>
                              <p:cond delay="0"/>
                            </p:stCondLst>
                            <p:childTnLst>
                              <p:par>
                                <p:cTn id="861" nodeType="clickEffect" fill="hold" presetClass="entr" presetID="22" presetSubtype="2">
                                  <p:stCondLst>
                                    <p:cond delay="0"/>
                                  </p:stCondLst>
                                  <p:childTnLst>
                                    <p:set>
                                      <p:cBhvr>
                                        <p:cTn id="862" dur="1" fill="hold">
                                          <p:stCondLst>
                                            <p:cond delay="0"/>
                                          </p:stCondLst>
                                        </p:cTn>
                                        <p:tgtEl>
                                          <p:spTgt spid="-1"/>
                                        </p:tgtEl>
                                        <p:attrNameLst>
                                          <p:attrName>style.visibility</p:attrName>
                                        </p:attrNameLst>
                                      </p:cBhvr>
                                      <p:to>
                                        <p:strVal val="visible"/>
                                      </p:to>
                                    </p:set>
                                    <p:animEffect filter="wipe(right)" transition="out">
                                      <p:cBhvr additive="repl">
                                        <p:cTn id="863" dur="500"/>
                                        <p:tgtEl>
                                          <p:spTgt spid="-1"/>
                                        </p:tgtEl>
                                      </p:cBhvr>
                                    </p:animEffect>
                                  </p:childTnLst>
                                </p:cTn>
                              </p:par>
                            </p:childTnLst>
                          </p:cTn>
                        </p:par>
                      </p:childTnLst>
                    </p:cTn>
                  </p:par>
                  <p:par>
                    <p:cTn id="864" fill="hold">
                      <p:stCondLst>
                        <p:cond delay="indefinite"/>
                      </p:stCondLst>
                      <p:childTnLst>
                        <p:par>
                          <p:cTn id="865" fill="hold">
                            <p:stCondLst>
                              <p:cond delay="0"/>
                            </p:stCondLst>
                            <p:childTnLst>
                              <p:par>
                                <p:cTn id="866" nodeType="clickEffect" fill="hold" presetClass="entr" presetID="22" presetSubtype="8">
                                  <p:stCondLst>
                                    <p:cond delay="0"/>
                                  </p:stCondLst>
                                  <p:childTnLst>
                                    <p:set>
                                      <p:cBhvr>
                                        <p:cTn id="867" dur="1" fill="hold">
                                          <p:stCondLst>
                                            <p:cond delay="0"/>
                                          </p:stCondLst>
                                        </p:cTn>
                                        <p:tgtEl>
                                          <p:spTgt spid="-1"/>
                                        </p:tgtEl>
                                        <p:attrNameLst>
                                          <p:attrName>style.visibility</p:attrName>
                                        </p:attrNameLst>
                                      </p:cBhvr>
                                      <p:to>
                                        <p:strVal val="visible"/>
                                      </p:to>
                                    </p:set>
                                    <p:animEffect filter="wipe(left)" transition="in">
                                      <p:cBhvr additive="repl">
                                        <p:cTn id="868"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1" name="TextShape 1"/>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IT Today: The New Default </a:t>
            </a:r>
            <a:r>
              <a:rPr lang="en-US" sz="4800">
                <a:solidFill>
                  <a:srgbClr val="ffffff"/>
                </a:solidFill>
                <a:latin typeface="Segoe UI Light"/>
              </a:rPr>
              <a:t>
</a:t>
            </a:r>
            <a:r>
              <a:rPr lang="en-US" sz="3200">
                <a:solidFill>
                  <a:srgbClr val="ffffff"/>
                </a:solidFill>
                <a:latin typeface="Segoe UI Light"/>
              </a:rPr>
              <a:t>Microsoft</a:t>
            </a:r>
            <a:endParaRPr/>
          </a:p>
        </p:txBody>
      </p:sp>
      <p:sp>
        <p:nvSpPr>
          <p:cNvPr id="1102" name="CustomShape 2"/>
          <p:cNvSpPr/>
          <p:nvPr/>
        </p:nvSpPr>
        <p:spPr>
          <a:xfrm>
            <a:off x="5853600" y="4639680"/>
            <a:ext cx="1992240" cy="2237040"/>
          </a:xfrm>
          <a:prstGeom prst="rect">
            <a:avLst/>
          </a:prstGeom>
          <a:solidFill>
            <a:srgbClr val="a1b6e6"/>
          </a:solidFill>
          <a:ln w="9360">
            <a:solidFill>
              <a:srgbClr val="0078d7"/>
            </a:solidFill>
            <a:round/>
          </a:ln>
        </p:spPr>
      </p:sp>
      <p:sp>
        <p:nvSpPr>
          <p:cNvPr id="1103" name="CustomShape 3"/>
          <p:cNvSpPr/>
          <p:nvPr/>
        </p:nvSpPr>
        <p:spPr>
          <a:xfrm>
            <a:off x="5974200" y="4731120"/>
            <a:ext cx="1761480" cy="602640"/>
          </a:xfrm>
          <a:prstGeom prst="rect">
            <a:avLst/>
          </a:prstGeom>
          <a:solidFill>
            <a:srgbClr val="006cc3"/>
          </a:solidFill>
          <a:ln w="9360">
            <a:solidFill>
              <a:srgbClr val="0078d7"/>
            </a:solidFill>
            <a:round/>
          </a:ln>
        </p:spPr>
        <p:txBody>
          <a:bodyPr lIns="0" rIns="0" tIns="46440" bIns="0" anchor="ctr"/>
          <a:p>
            <a:pPr>
              <a:lnSpc>
                <a:spcPts val="353"/>
              </a:lnSpc>
            </a:pPr>
            <a:r>
              <a:rPr b="1" i="1" lang="en-US" sz="1400">
                <a:solidFill>
                  <a:srgbClr val="ffffff"/>
                </a:solidFill>
                <a:latin typeface="Segoe UI"/>
              </a:rPr>
              <a:t>Windows 8</a:t>
            </a:r>
            <a:endParaRPr/>
          </a:p>
        </p:txBody>
      </p:sp>
      <p:sp>
        <p:nvSpPr>
          <p:cNvPr id="1104" name="CustomShape 4"/>
          <p:cNvSpPr/>
          <p:nvPr/>
        </p:nvSpPr>
        <p:spPr>
          <a:xfrm>
            <a:off x="5974200" y="5456880"/>
            <a:ext cx="1761480" cy="602640"/>
          </a:xfrm>
          <a:prstGeom prst="rect">
            <a:avLst/>
          </a:prstGeom>
          <a:solidFill>
            <a:srgbClr val="006cc3"/>
          </a:solidFill>
          <a:ln w="9360">
            <a:solidFill>
              <a:srgbClr val="0078d7"/>
            </a:solidFill>
            <a:round/>
          </a:ln>
        </p:spPr>
        <p:txBody>
          <a:bodyPr lIns="0" rIns="0" tIns="46440" bIns="0" anchor="ctr"/>
          <a:p>
            <a:pPr>
              <a:lnSpc>
                <a:spcPts val="353"/>
              </a:lnSpc>
            </a:pPr>
            <a:r>
              <a:rPr b="1" i="1" lang="en-US" sz="1400">
                <a:solidFill>
                  <a:srgbClr val="ffffff"/>
                </a:solidFill>
                <a:latin typeface="Segoe UI"/>
              </a:rPr>
              <a:t>Windows 8</a:t>
            </a:r>
            <a:endParaRPr/>
          </a:p>
        </p:txBody>
      </p:sp>
      <p:sp>
        <p:nvSpPr>
          <p:cNvPr id="1105" name="CustomShape 5"/>
          <p:cNvSpPr/>
          <p:nvPr/>
        </p:nvSpPr>
        <p:spPr>
          <a:xfrm>
            <a:off x="5974200" y="6183000"/>
            <a:ext cx="1761480" cy="602640"/>
          </a:xfrm>
          <a:prstGeom prst="rect">
            <a:avLst/>
          </a:prstGeom>
          <a:solidFill>
            <a:srgbClr val="006cc3"/>
          </a:solidFill>
          <a:ln w="9360">
            <a:solidFill>
              <a:srgbClr val="0078d7"/>
            </a:solidFill>
            <a:round/>
          </a:ln>
        </p:spPr>
        <p:txBody>
          <a:bodyPr lIns="0" rIns="0" tIns="46440" bIns="0" anchor="ctr"/>
          <a:p>
            <a:pPr>
              <a:lnSpc>
                <a:spcPts val="353"/>
              </a:lnSpc>
            </a:pPr>
            <a:r>
              <a:rPr b="1" i="1" lang="en-US" sz="1400">
                <a:solidFill>
                  <a:srgbClr val="ffffff"/>
                </a:solidFill>
                <a:latin typeface="Segoe UI"/>
              </a:rPr>
              <a:t>Windows Phone 8</a:t>
            </a:r>
            <a:endParaRPr/>
          </a:p>
        </p:txBody>
      </p:sp>
      <p:sp>
        <p:nvSpPr>
          <p:cNvPr id="1106" name="CustomShape 6"/>
          <p:cNvSpPr/>
          <p:nvPr/>
        </p:nvSpPr>
        <p:spPr>
          <a:xfrm rot="16200000">
            <a:off x="4496400" y="5524200"/>
            <a:ext cx="2199240" cy="504720"/>
          </a:xfrm>
          <a:prstGeom prst="rect">
            <a:avLst/>
          </a:prstGeom>
          <a:gradFill>
            <a:gsLst>
              <a:gs pos="0">
                <a:srgbClr val="8aadfa"/>
              </a:gs>
              <a:gs pos="100000">
                <a:srgbClr val="b9ccfa"/>
              </a:gs>
            </a:gsLst>
            <a:lin ang="5400000"/>
          </a:gradFill>
          <a:ln w="10800">
            <a:noFill/>
          </a:ln>
        </p:spPr>
      </p:sp>
      <p:sp>
        <p:nvSpPr>
          <p:cNvPr id="1107" name="CustomShape 7"/>
          <p:cNvSpPr/>
          <p:nvPr/>
        </p:nvSpPr>
        <p:spPr>
          <a:xfrm>
            <a:off x="9210240" y="1933200"/>
            <a:ext cx="3025080" cy="2894040"/>
          </a:xfrm>
          <a:prstGeom prst="rect">
            <a:avLst/>
          </a:prstGeom>
          <a:solidFill>
            <a:srgbClr val="ada3c1"/>
          </a:solidFill>
          <a:ln w="9360">
            <a:solidFill>
              <a:srgbClr val="5c2d91"/>
            </a:solidFill>
            <a:round/>
          </a:ln>
        </p:spPr>
      </p:sp>
      <p:sp>
        <p:nvSpPr>
          <p:cNvPr id="1108" name="CustomShape 8"/>
          <p:cNvSpPr/>
          <p:nvPr/>
        </p:nvSpPr>
        <p:spPr>
          <a:xfrm>
            <a:off x="10769040" y="4066200"/>
            <a:ext cx="1317240" cy="596880"/>
          </a:xfrm>
          <a:prstGeom prst="rect">
            <a:avLst/>
          </a:prstGeom>
          <a:solidFill>
            <a:srgbClr val="5104a7"/>
          </a:solidFill>
          <a:ln w="9360">
            <a:solidFill>
              <a:srgbClr val="5c2d91"/>
            </a:solidFill>
            <a:round/>
          </a:ln>
        </p:spPr>
        <p:txBody>
          <a:bodyPr lIns="182880" rIns="182880" tIns="146160" bIns="146160"/>
          <a:p>
            <a:pPr algn="ctr">
              <a:lnSpc>
                <a:spcPct val="90000"/>
              </a:lnSpc>
            </a:pPr>
            <a:r>
              <a:rPr b="1" i="1" lang="en-US" sz="2000">
                <a:solidFill>
                  <a:srgbClr val="ffffff"/>
                </a:solidFill>
                <a:latin typeface="Segoe UI"/>
              </a:rPr>
              <a:t>. . .</a:t>
            </a:r>
            <a:endParaRPr/>
          </a:p>
        </p:txBody>
      </p:sp>
      <p:sp>
        <p:nvSpPr>
          <p:cNvPr id="1109" name="CustomShape 9"/>
          <p:cNvSpPr/>
          <p:nvPr/>
        </p:nvSpPr>
        <p:spPr>
          <a:xfrm rot="16200000">
            <a:off x="7507800" y="3134160"/>
            <a:ext cx="2886120" cy="537120"/>
          </a:xfrm>
          <a:prstGeom prst="rect">
            <a:avLst/>
          </a:prstGeom>
          <a:gradFill>
            <a:gsLst>
              <a:gs pos="0">
                <a:srgbClr val="8aadfa"/>
              </a:gs>
              <a:gs pos="100000">
                <a:srgbClr val="b9ccfa"/>
              </a:gs>
            </a:gsLst>
            <a:lin ang="5400000"/>
          </a:gradFill>
          <a:ln w="10800">
            <a:noFill/>
          </a:ln>
        </p:spPr>
      </p:sp>
      <p:sp>
        <p:nvSpPr>
          <p:cNvPr id="1110" name="CustomShape 10"/>
          <p:cNvSpPr/>
          <p:nvPr/>
        </p:nvSpPr>
        <p:spPr>
          <a:xfrm>
            <a:off x="9327240" y="2025000"/>
            <a:ext cx="1317240" cy="572040"/>
          </a:xfrm>
          <a:prstGeom prst="rect">
            <a:avLst/>
          </a:prstGeom>
          <a:solidFill>
            <a:srgbClr val="aecd00"/>
          </a:solidFill>
          <a:ln w="9360">
            <a:solidFill>
              <a:srgbClr val="bad80a"/>
            </a:solidFill>
            <a:round/>
          </a:ln>
        </p:spPr>
      </p:sp>
      <p:sp>
        <p:nvSpPr>
          <p:cNvPr id="1111" name="CustomShape 11"/>
          <p:cNvSpPr/>
          <p:nvPr/>
        </p:nvSpPr>
        <p:spPr>
          <a:xfrm>
            <a:off x="9327240" y="2025000"/>
            <a:ext cx="1317240" cy="581400"/>
          </a:xfrm>
          <a:prstGeom prst="rect">
            <a:avLst/>
          </a:prstGeom>
          <a:solidFill>
            <a:srgbClr val="5104a7"/>
          </a:solidFill>
          <a:ln w="9360">
            <a:solidFill>
              <a:srgbClr val="5c2d91"/>
            </a:solidFill>
            <a:round/>
          </a:ln>
        </p:spPr>
        <p:txBody>
          <a:bodyPr lIns="182880" rIns="182880" tIns="146160" bIns="91440" anchor="ctr"/>
          <a:p>
            <a:pPr algn="ctr">
              <a:lnSpc>
                <a:spcPts val="353"/>
              </a:lnSpc>
            </a:pPr>
            <a:r>
              <a:rPr b="1" i="1" lang="en-US" sz="1400">
                <a:solidFill>
                  <a:srgbClr val="ffffff"/>
                </a:solidFill>
                <a:latin typeface="Segoe UI"/>
              </a:rPr>
              <a:t>Virtual</a:t>
            </a:r>
            <a:endParaRPr/>
          </a:p>
          <a:p>
            <a:pPr algn="ctr">
              <a:lnSpc>
                <a:spcPts val="353"/>
              </a:lnSpc>
            </a:pPr>
            <a:r>
              <a:rPr b="1" i="1" lang="en-US" sz="1400">
                <a:solidFill>
                  <a:srgbClr val="ffffff"/>
                </a:solidFill>
                <a:latin typeface="Segoe UI"/>
              </a:rPr>
              <a:t> </a:t>
            </a:r>
            <a:r>
              <a:rPr b="1" i="1" lang="en-US" sz="1400">
                <a:solidFill>
                  <a:srgbClr val="ffffff"/>
                </a:solidFill>
                <a:latin typeface="Segoe UI"/>
              </a:rPr>
              <a:t>Machines</a:t>
            </a:r>
            <a:endParaRPr/>
          </a:p>
        </p:txBody>
      </p:sp>
      <p:sp>
        <p:nvSpPr>
          <p:cNvPr id="1112" name="CustomShape 12"/>
          <p:cNvSpPr/>
          <p:nvPr/>
        </p:nvSpPr>
        <p:spPr>
          <a:xfrm>
            <a:off x="9328320" y="2717280"/>
            <a:ext cx="1317240" cy="572040"/>
          </a:xfrm>
          <a:prstGeom prst="rect">
            <a:avLst/>
          </a:prstGeom>
          <a:solidFill>
            <a:srgbClr val="aecd00"/>
          </a:solidFill>
          <a:ln w="9360">
            <a:solidFill>
              <a:srgbClr val="bad80a"/>
            </a:solidFill>
            <a:round/>
          </a:ln>
        </p:spPr>
      </p:sp>
      <p:sp>
        <p:nvSpPr>
          <p:cNvPr id="1113" name="CustomShape 13"/>
          <p:cNvSpPr/>
          <p:nvPr/>
        </p:nvSpPr>
        <p:spPr>
          <a:xfrm>
            <a:off x="9328320" y="2714760"/>
            <a:ext cx="1317240" cy="606600"/>
          </a:xfrm>
          <a:prstGeom prst="rect">
            <a:avLst/>
          </a:prstGeom>
          <a:solidFill>
            <a:srgbClr val="5104a7"/>
          </a:solidFill>
          <a:ln w="9360">
            <a:solidFill>
              <a:srgbClr val="5c2d91"/>
            </a:solidFill>
            <a:round/>
          </a:ln>
        </p:spPr>
        <p:txBody>
          <a:bodyPr lIns="0" rIns="0" tIns="0" bIns="0" anchor="ctr"/>
          <a:p>
            <a:pPr algn="ctr">
              <a:lnSpc>
                <a:spcPts val="353"/>
              </a:lnSpc>
            </a:pPr>
            <a:r>
              <a:rPr b="1" i="1" lang="en-US" sz="1400">
                <a:solidFill>
                  <a:srgbClr val="ffffff"/>
                </a:solidFill>
                <a:latin typeface="Segoe UI"/>
              </a:rPr>
              <a:t>Web Sites,</a:t>
            </a:r>
            <a:endParaRPr/>
          </a:p>
          <a:p>
            <a:pPr algn="ctr">
              <a:lnSpc>
                <a:spcPts val="353"/>
              </a:lnSpc>
            </a:pPr>
            <a:r>
              <a:rPr b="1" i="1" lang="en-US" sz="1400">
                <a:solidFill>
                  <a:srgbClr val="ffffff"/>
                </a:solidFill>
                <a:latin typeface="Segoe UI"/>
              </a:rPr>
              <a:t>Cloud Services</a:t>
            </a:r>
            <a:endParaRPr/>
          </a:p>
        </p:txBody>
      </p:sp>
      <p:sp>
        <p:nvSpPr>
          <p:cNvPr id="1114" name="CustomShape 14"/>
          <p:cNvSpPr/>
          <p:nvPr/>
        </p:nvSpPr>
        <p:spPr>
          <a:xfrm>
            <a:off x="9330120" y="3397320"/>
            <a:ext cx="1317240" cy="572040"/>
          </a:xfrm>
          <a:prstGeom prst="rect">
            <a:avLst/>
          </a:prstGeom>
          <a:solidFill>
            <a:srgbClr val="aecd00"/>
          </a:solidFill>
          <a:ln w="9360">
            <a:solidFill>
              <a:srgbClr val="bad80a"/>
            </a:solidFill>
            <a:round/>
          </a:ln>
        </p:spPr>
      </p:sp>
      <p:sp>
        <p:nvSpPr>
          <p:cNvPr id="1115" name="CustomShape 15"/>
          <p:cNvSpPr/>
          <p:nvPr/>
        </p:nvSpPr>
        <p:spPr>
          <a:xfrm>
            <a:off x="9330120" y="3397320"/>
            <a:ext cx="1317240" cy="572040"/>
          </a:xfrm>
          <a:prstGeom prst="rect">
            <a:avLst/>
          </a:prstGeom>
          <a:solidFill>
            <a:srgbClr val="5104a7"/>
          </a:solidFill>
          <a:ln w="9360">
            <a:solidFill>
              <a:srgbClr val="5c2d91"/>
            </a:solidFill>
            <a:round/>
          </a:ln>
        </p:spPr>
        <p:txBody>
          <a:bodyPr lIns="182880" rIns="182880" tIns="146160" bIns="91440" anchor="ctr"/>
          <a:p>
            <a:pPr algn="ctr">
              <a:lnSpc>
                <a:spcPts val="353"/>
              </a:lnSpc>
            </a:pPr>
            <a:r>
              <a:rPr b="1" i="1" lang="en-US" sz="1400">
                <a:solidFill>
                  <a:srgbClr val="ffffff"/>
                </a:solidFill>
                <a:latin typeface="Segoe UI"/>
              </a:rPr>
              <a:t>Blobs</a:t>
            </a:r>
            <a:endParaRPr/>
          </a:p>
        </p:txBody>
      </p:sp>
      <p:sp>
        <p:nvSpPr>
          <p:cNvPr id="1116" name="CustomShape 16"/>
          <p:cNvSpPr/>
          <p:nvPr/>
        </p:nvSpPr>
        <p:spPr>
          <a:xfrm>
            <a:off x="10769760" y="2025000"/>
            <a:ext cx="1317240" cy="572040"/>
          </a:xfrm>
          <a:prstGeom prst="rect">
            <a:avLst/>
          </a:prstGeom>
          <a:solidFill>
            <a:srgbClr val="aecd00"/>
          </a:solidFill>
          <a:ln w="9360">
            <a:solidFill>
              <a:srgbClr val="bad80a"/>
            </a:solidFill>
            <a:round/>
          </a:ln>
        </p:spPr>
      </p:sp>
      <p:sp>
        <p:nvSpPr>
          <p:cNvPr id="1117" name="CustomShape 17"/>
          <p:cNvSpPr/>
          <p:nvPr/>
        </p:nvSpPr>
        <p:spPr>
          <a:xfrm>
            <a:off x="10764720" y="2025000"/>
            <a:ext cx="1329120" cy="603360"/>
          </a:xfrm>
          <a:prstGeom prst="rect">
            <a:avLst/>
          </a:prstGeom>
          <a:solidFill>
            <a:srgbClr val="5104a7"/>
          </a:solidFill>
          <a:ln w="9360">
            <a:solidFill>
              <a:srgbClr val="5c2d91"/>
            </a:solidFill>
            <a:round/>
          </a:ln>
        </p:spPr>
        <p:txBody>
          <a:bodyPr tIns="146160" bIns="146160" anchor="ctr"/>
          <a:p>
            <a:pPr algn="ctr">
              <a:lnSpc>
                <a:spcPts val="353"/>
              </a:lnSpc>
            </a:pPr>
            <a:r>
              <a:rPr b="1" i="1" lang="en-US" sz="1400">
                <a:solidFill>
                  <a:srgbClr val="ffffff"/>
                </a:solidFill>
                <a:latin typeface="Segoe UI"/>
              </a:rPr>
              <a:t>Tables, </a:t>
            </a:r>
            <a:endParaRPr/>
          </a:p>
          <a:p>
            <a:pPr algn="ctr">
              <a:lnSpc>
                <a:spcPts val="353"/>
              </a:lnSpc>
            </a:pPr>
            <a:r>
              <a:rPr b="1" i="1" lang="en-US" sz="1400">
                <a:solidFill>
                  <a:srgbClr val="ffffff"/>
                </a:solidFill>
                <a:latin typeface="Segoe UI"/>
              </a:rPr>
              <a:t>DocumentDB</a:t>
            </a:r>
            <a:endParaRPr/>
          </a:p>
        </p:txBody>
      </p:sp>
      <p:sp>
        <p:nvSpPr>
          <p:cNvPr id="1118" name="CustomShape 18"/>
          <p:cNvSpPr/>
          <p:nvPr/>
        </p:nvSpPr>
        <p:spPr>
          <a:xfrm>
            <a:off x="10776600" y="2720880"/>
            <a:ext cx="1317240" cy="572040"/>
          </a:xfrm>
          <a:prstGeom prst="rect">
            <a:avLst/>
          </a:prstGeom>
          <a:solidFill>
            <a:srgbClr val="aecd00"/>
          </a:solidFill>
          <a:ln w="9360">
            <a:solidFill>
              <a:srgbClr val="bad80a"/>
            </a:solidFill>
            <a:round/>
          </a:ln>
        </p:spPr>
      </p:sp>
      <p:sp>
        <p:nvSpPr>
          <p:cNvPr id="1119" name="CustomShape 19"/>
          <p:cNvSpPr/>
          <p:nvPr/>
        </p:nvSpPr>
        <p:spPr>
          <a:xfrm>
            <a:off x="10776600" y="2720880"/>
            <a:ext cx="1317240" cy="600840"/>
          </a:xfrm>
          <a:prstGeom prst="rect">
            <a:avLst/>
          </a:prstGeom>
          <a:solidFill>
            <a:srgbClr val="5104a7"/>
          </a:solidFill>
          <a:ln w="9360">
            <a:solidFill>
              <a:srgbClr val="5c2d91"/>
            </a:solidFill>
            <a:round/>
          </a:ln>
        </p:spPr>
        <p:txBody>
          <a:bodyPr lIns="182880" rIns="182880" tIns="146160" bIns="146160" anchor="ctr"/>
          <a:p>
            <a:pPr algn="ctr">
              <a:lnSpc>
                <a:spcPts val="353"/>
              </a:lnSpc>
            </a:pPr>
            <a:r>
              <a:rPr b="1" i="1" lang="en-US" sz="1400">
                <a:solidFill>
                  <a:srgbClr val="ffffff"/>
                </a:solidFill>
                <a:latin typeface="Segoe UI"/>
              </a:rPr>
              <a:t>Azure</a:t>
            </a:r>
            <a:endParaRPr/>
          </a:p>
          <a:p>
            <a:pPr algn="ctr">
              <a:lnSpc>
                <a:spcPts val="353"/>
              </a:lnSpc>
            </a:pPr>
            <a:r>
              <a:rPr b="1" i="1" lang="en-US" sz="1400">
                <a:solidFill>
                  <a:srgbClr val="ffffff"/>
                </a:solidFill>
                <a:latin typeface="Segoe UI"/>
              </a:rPr>
              <a:t>AD</a:t>
            </a:r>
            <a:endParaRPr/>
          </a:p>
        </p:txBody>
      </p:sp>
      <p:sp>
        <p:nvSpPr>
          <p:cNvPr id="1120" name="CustomShape 20"/>
          <p:cNvSpPr/>
          <p:nvPr/>
        </p:nvSpPr>
        <p:spPr>
          <a:xfrm>
            <a:off x="10769040" y="3412080"/>
            <a:ext cx="1317240" cy="567360"/>
          </a:xfrm>
          <a:prstGeom prst="rect">
            <a:avLst/>
          </a:prstGeom>
          <a:solidFill>
            <a:srgbClr val="5104a7"/>
          </a:solidFill>
          <a:ln w="9360">
            <a:solidFill>
              <a:srgbClr val="5c2d91"/>
            </a:solidFill>
            <a:round/>
          </a:ln>
        </p:spPr>
        <p:txBody>
          <a:bodyPr lIns="182880" rIns="182880" tIns="146160" bIns="146160"/>
          <a:p>
            <a:pPr algn="ctr">
              <a:lnSpc>
                <a:spcPts val="353"/>
              </a:lnSpc>
            </a:pPr>
            <a:r>
              <a:rPr b="1" i="1" lang="en-US" sz="1400">
                <a:solidFill>
                  <a:srgbClr val="ffffff"/>
                </a:solidFill>
                <a:latin typeface="Segoe UI"/>
              </a:rPr>
              <a:t>Machine</a:t>
            </a:r>
            <a:endParaRPr/>
          </a:p>
          <a:p>
            <a:pPr algn="ctr">
              <a:lnSpc>
                <a:spcPts val="353"/>
              </a:lnSpc>
            </a:pPr>
            <a:r>
              <a:rPr b="1" i="1" lang="en-US" sz="1400">
                <a:solidFill>
                  <a:srgbClr val="ffffff"/>
                </a:solidFill>
                <a:latin typeface="Segoe UI"/>
              </a:rPr>
              <a:t>Learning</a:t>
            </a:r>
            <a:endParaRPr/>
          </a:p>
        </p:txBody>
      </p:sp>
      <p:sp>
        <p:nvSpPr>
          <p:cNvPr id="1121" name="CustomShape 21"/>
          <p:cNvSpPr/>
          <p:nvPr/>
        </p:nvSpPr>
        <p:spPr>
          <a:xfrm>
            <a:off x="9327240" y="4068000"/>
            <a:ext cx="1317240" cy="572040"/>
          </a:xfrm>
          <a:prstGeom prst="rect">
            <a:avLst/>
          </a:prstGeom>
          <a:solidFill>
            <a:srgbClr val="5104a7"/>
          </a:solidFill>
          <a:ln w="9360">
            <a:solidFill>
              <a:srgbClr val="5c2d91"/>
            </a:solidFill>
            <a:round/>
          </a:ln>
        </p:spPr>
      </p:sp>
      <p:sp>
        <p:nvSpPr>
          <p:cNvPr id="1122" name="CustomShape 22"/>
          <p:cNvSpPr/>
          <p:nvPr/>
        </p:nvSpPr>
        <p:spPr>
          <a:xfrm>
            <a:off x="9327240" y="4119120"/>
            <a:ext cx="1317240" cy="570240"/>
          </a:xfrm>
          <a:prstGeom prst="rect">
            <a:avLst/>
          </a:prstGeom>
          <a:noFill/>
          <a:ln>
            <a:noFill/>
          </a:ln>
        </p:spPr>
        <p:txBody>
          <a:bodyPr lIns="182880" rIns="182880" tIns="146160" bIns="146160" anchor="ctr"/>
          <a:p>
            <a:pPr algn="ctr">
              <a:lnSpc>
                <a:spcPts val="353"/>
              </a:lnSpc>
            </a:pPr>
            <a:r>
              <a:rPr b="1" i="1" lang="en-US" sz="1400">
                <a:solidFill>
                  <a:srgbClr val="ffffff"/>
                </a:solidFill>
                <a:latin typeface="Segoe UI"/>
              </a:rPr>
              <a:t>SQL </a:t>
            </a:r>
            <a:endParaRPr/>
          </a:p>
          <a:p>
            <a:pPr algn="ctr">
              <a:lnSpc>
                <a:spcPts val="353"/>
              </a:lnSpc>
            </a:pPr>
            <a:r>
              <a:rPr b="1" i="1" lang="en-US" sz="1400">
                <a:solidFill>
                  <a:srgbClr val="ffffff"/>
                </a:solidFill>
                <a:latin typeface="Segoe UI"/>
              </a:rPr>
              <a:t>Database</a:t>
            </a:r>
            <a:endParaRPr/>
          </a:p>
        </p:txBody>
      </p:sp>
      <p:sp>
        <p:nvSpPr>
          <p:cNvPr id="1123" name="CustomShape 23"/>
          <p:cNvSpPr/>
          <p:nvPr/>
        </p:nvSpPr>
        <p:spPr>
          <a:xfrm flipH="1" rot="16200000">
            <a:off x="1159920" y="3196800"/>
            <a:ext cx="2963880" cy="414000"/>
          </a:xfrm>
          <a:prstGeom prst="rect">
            <a:avLst/>
          </a:prstGeom>
          <a:gradFill>
            <a:gsLst>
              <a:gs pos="0">
                <a:srgbClr val="8aadfa"/>
              </a:gs>
              <a:gs pos="100000">
                <a:srgbClr val="b9ccfa"/>
              </a:gs>
            </a:gsLst>
            <a:lin ang="5400000"/>
          </a:gradFill>
          <a:ln w="10800">
            <a:noFill/>
          </a:ln>
        </p:spPr>
      </p:sp>
      <p:sp>
        <p:nvSpPr>
          <p:cNvPr id="1124" name="CustomShape 24"/>
          <p:cNvSpPr/>
          <p:nvPr/>
        </p:nvSpPr>
        <p:spPr>
          <a:xfrm>
            <a:off x="168480" y="1915560"/>
            <a:ext cx="2268000" cy="2970360"/>
          </a:xfrm>
          <a:prstGeom prst="rect">
            <a:avLst/>
          </a:prstGeom>
          <a:solidFill>
            <a:srgbClr val="ffbea1"/>
          </a:solidFill>
          <a:ln w="9360">
            <a:solidFill>
              <a:srgbClr val="ff8c00"/>
            </a:solidFill>
            <a:round/>
          </a:ln>
        </p:spPr>
      </p:sp>
      <p:sp>
        <p:nvSpPr>
          <p:cNvPr id="1125" name="CustomShape 25"/>
          <p:cNvSpPr/>
          <p:nvPr/>
        </p:nvSpPr>
        <p:spPr>
          <a:xfrm>
            <a:off x="300600" y="3441240"/>
            <a:ext cx="2017440" cy="569880"/>
          </a:xfrm>
          <a:prstGeom prst="rect">
            <a:avLst/>
          </a:prstGeom>
          <a:solidFill>
            <a:srgbClr val="e77f00"/>
          </a:solidFill>
          <a:ln w="9360">
            <a:solidFill>
              <a:srgbClr val="ff8c00"/>
            </a:solidFill>
            <a:round/>
          </a:ln>
        </p:spPr>
        <p:txBody>
          <a:bodyPr lIns="0" rIns="0" tIns="46440" bIns="46440" anchor="ctr"/>
          <a:p>
            <a:pPr algn="ctr">
              <a:lnSpc>
                <a:spcPct val="100000"/>
              </a:lnSpc>
            </a:pPr>
            <a:r>
              <a:rPr b="1" i="1" lang="en-US" sz="1400">
                <a:solidFill>
                  <a:srgbClr val="ffffff"/>
                </a:solidFill>
                <a:latin typeface="Segoe UI"/>
              </a:rPr>
              <a:t>Office Online</a:t>
            </a:r>
            <a:endParaRPr/>
          </a:p>
        </p:txBody>
      </p:sp>
      <p:sp>
        <p:nvSpPr>
          <p:cNvPr id="1126" name="CustomShape 26"/>
          <p:cNvSpPr/>
          <p:nvPr/>
        </p:nvSpPr>
        <p:spPr>
          <a:xfrm>
            <a:off x="320760" y="2087280"/>
            <a:ext cx="2017440" cy="572040"/>
          </a:xfrm>
          <a:prstGeom prst="rect">
            <a:avLst/>
          </a:prstGeom>
          <a:solidFill>
            <a:srgbClr val="e77f00"/>
          </a:solidFill>
          <a:ln w="9360">
            <a:solidFill>
              <a:srgbClr val="ff8c00"/>
            </a:solidFill>
            <a:round/>
          </a:ln>
        </p:spPr>
        <p:txBody>
          <a:bodyPr lIns="0" rIns="0" tIns="46440" bIns="46440" anchor="ctr"/>
          <a:p>
            <a:pPr algn="ctr">
              <a:lnSpc>
                <a:spcPct val="100000"/>
              </a:lnSpc>
            </a:pPr>
            <a:r>
              <a:rPr b="1" i="1" lang="en-US" sz="1400">
                <a:solidFill>
                  <a:srgbClr val="ffffff"/>
                </a:solidFill>
                <a:latin typeface="Segoe UI"/>
              </a:rPr>
              <a:t>Exchange Online</a:t>
            </a:r>
            <a:endParaRPr/>
          </a:p>
        </p:txBody>
      </p:sp>
      <p:sp>
        <p:nvSpPr>
          <p:cNvPr id="1127" name="CustomShape 27"/>
          <p:cNvSpPr/>
          <p:nvPr/>
        </p:nvSpPr>
        <p:spPr>
          <a:xfrm>
            <a:off x="320760" y="4143600"/>
            <a:ext cx="927000" cy="572040"/>
          </a:xfrm>
          <a:prstGeom prst="rect">
            <a:avLst/>
          </a:prstGeom>
          <a:solidFill>
            <a:srgbClr val="e77f00"/>
          </a:solidFill>
          <a:ln w="9360">
            <a:solidFill>
              <a:srgbClr val="ff8c00"/>
            </a:solidFill>
            <a:round/>
          </a:ln>
        </p:spPr>
        <p:txBody>
          <a:bodyPr lIns="0" rIns="0" tIns="46440" bIns="46440" anchor="ctr"/>
          <a:p>
            <a:pPr algn="ctr">
              <a:lnSpc>
                <a:spcPct val="100000"/>
              </a:lnSpc>
            </a:pPr>
            <a:r>
              <a:rPr b="1" i="1" lang="en-US" sz="1400">
                <a:solidFill>
                  <a:srgbClr val="ffffff"/>
                </a:solidFill>
                <a:latin typeface="Segoe UI"/>
              </a:rPr>
              <a:t>Dynamics</a:t>
            </a:r>
            <a:endParaRPr/>
          </a:p>
          <a:p>
            <a:pPr algn="ctr">
              <a:lnSpc>
                <a:spcPct val="100000"/>
              </a:lnSpc>
            </a:pPr>
            <a:r>
              <a:rPr b="1" i="1" lang="en-US" sz="1400">
                <a:solidFill>
                  <a:srgbClr val="ffffff"/>
                </a:solidFill>
                <a:latin typeface="Segoe UI"/>
              </a:rPr>
              <a:t>CRM</a:t>
            </a:r>
            <a:endParaRPr/>
          </a:p>
        </p:txBody>
      </p:sp>
      <p:sp>
        <p:nvSpPr>
          <p:cNvPr id="1128" name="CustomShape 28"/>
          <p:cNvSpPr/>
          <p:nvPr/>
        </p:nvSpPr>
        <p:spPr>
          <a:xfrm>
            <a:off x="1405080" y="4149720"/>
            <a:ext cx="886320" cy="565920"/>
          </a:xfrm>
          <a:prstGeom prst="rect">
            <a:avLst/>
          </a:prstGeom>
          <a:solidFill>
            <a:srgbClr val="e77f00"/>
          </a:solidFill>
          <a:ln w="9360">
            <a:solidFill>
              <a:srgbClr val="ff8c00"/>
            </a:solidFill>
            <a:round/>
          </a:ln>
        </p:spPr>
        <p:txBody>
          <a:bodyPr lIns="0" rIns="0" tIns="46440" bIns="46440" anchor="ctr"/>
          <a:p>
            <a:pPr algn="ctr">
              <a:lnSpc>
                <a:spcPct val="100000"/>
              </a:lnSpc>
            </a:pPr>
            <a:r>
              <a:rPr b="1" i="1" lang="en-US" sz="2000">
                <a:solidFill>
                  <a:srgbClr val="ffffff"/>
                </a:solidFill>
                <a:latin typeface="Segoe UI"/>
              </a:rPr>
              <a:t>. . . </a:t>
            </a:r>
            <a:endParaRPr/>
          </a:p>
        </p:txBody>
      </p:sp>
      <p:sp>
        <p:nvSpPr>
          <p:cNvPr id="1129" name="CustomShape 29"/>
          <p:cNvSpPr/>
          <p:nvPr/>
        </p:nvSpPr>
        <p:spPr>
          <a:xfrm>
            <a:off x="314640" y="2765520"/>
            <a:ext cx="2017440" cy="572040"/>
          </a:xfrm>
          <a:prstGeom prst="rect">
            <a:avLst/>
          </a:prstGeom>
          <a:solidFill>
            <a:srgbClr val="e77f00"/>
          </a:solidFill>
          <a:ln w="9360">
            <a:solidFill>
              <a:srgbClr val="ff8c00"/>
            </a:solidFill>
            <a:round/>
          </a:ln>
        </p:spPr>
        <p:txBody>
          <a:bodyPr lIns="0" rIns="0" tIns="46440" bIns="46440" anchor="ctr"/>
          <a:p>
            <a:pPr algn="ctr">
              <a:lnSpc>
                <a:spcPct val="100000"/>
              </a:lnSpc>
            </a:pPr>
            <a:r>
              <a:rPr b="1" i="1" lang="en-US" sz="1400">
                <a:solidFill>
                  <a:srgbClr val="ffffff"/>
                </a:solidFill>
                <a:latin typeface="Segoe UI"/>
              </a:rPr>
              <a:t>SharePoint Online</a:t>
            </a:r>
            <a:endParaRPr/>
          </a:p>
        </p:txBody>
      </p:sp>
      <p:sp>
        <p:nvSpPr>
          <p:cNvPr id="1130" name="CustomShape 30"/>
          <p:cNvSpPr/>
          <p:nvPr/>
        </p:nvSpPr>
        <p:spPr>
          <a:xfrm flipV="1">
            <a:off x="4431240" y="3877200"/>
            <a:ext cx="1293480" cy="1385640"/>
          </a:xfrm>
          <a:prstGeom prst="straightConnector1">
            <a:avLst/>
          </a:prstGeom>
          <a:noFill/>
          <a:ln w="34920">
            <a:solidFill>
              <a:srgbClr val="ffffff"/>
            </a:solidFill>
            <a:custDash>
              <a:ds d="291000" sp="97000"/>
            </a:custDash>
            <a:round/>
            <a:tailEnd len="med" type="triangle" w="med"/>
          </a:ln>
        </p:spPr>
      </p:sp>
      <p:sp>
        <p:nvSpPr>
          <p:cNvPr id="1131" name="CustomShape 31"/>
          <p:cNvSpPr/>
          <p:nvPr/>
        </p:nvSpPr>
        <p:spPr>
          <a:xfrm>
            <a:off x="2849400" y="2449080"/>
            <a:ext cx="2437200" cy="1153800"/>
          </a:xfrm>
          <a:prstGeom prst="ellipse">
            <a:avLst/>
          </a:prstGeom>
          <a:solidFill>
            <a:srgbClr val="e77f00"/>
          </a:solidFill>
          <a:ln>
            <a:noFill/>
          </a:ln>
        </p:spPr>
      </p:sp>
      <p:sp>
        <p:nvSpPr>
          <p:cNvPr id="1132" name="CustomShape 32"/>
          <p:cNvSpPr/>
          <p:nvPr/>
        </p:nvSpPr>
        <p:spPr>
          <a:xfrm>
            <a:off x="3288960" y="5264280"/>
            <a:ext cx="2284560" cy="1071000"/>
          </a:xfrm>
          <a:prstGeom prst="roundRect">
            <a:avLst>
              <a:gd name="adj" fmla="val 16667"/>
            </a:avLst>
          </a:prstGeom>
          <a:noFill/>
          <a:ln w="25560">
            <a:solidFill>
              <a:srgbClr val="00bcf2"/>
            </a:solidFill>
            <a:round/>
          </a:ln>
        </p:spPr>
      </p:sp>
      <p:sp>
        <p:nvSpPr>
          <p:cNvPr id="1133" name="CustomShape 33"/>
          <p:cNvSpPr/>
          <p:nvPr/>
        </p:nvSpPr>
        <p:spPr>
          <a:xfrm>
            <a:off x="3016080" y="2562120"/>
            <a:ext cx="2118240" cy="1145520"/>
          </a:xfrm>
          <a:prstGeom prst="rect">
            <a:avLst/>
          </a:prstGeom>
          <a:noFill/>
          <a:ln>
            <a:noFill/>
          </a:ln>
        </p:spPr>
        <p:txBody>
          <a:bodyPr lIns="182880" rIns="182880" tIns="146160" bIns="146160"/>
          <a:p>
            <a:pPr algn="ctr">
              <a:lnSpc>
                <a:spcPct val="90000"/>
              </a:lnSpc>
            </a:pPr>
            <a:r>
              <a:rPr b="1" lang="en-US" sz="2000">
                <a:solidFill>
                  <a:srgbClr val="ffffff"/>
                </a:solidFill>
                <a:latin typeface="Segoe UI"/>
              </a:rPr>
              <a:t>SaaS Applications</a:t>
            </a:r>
            <a:endParaRPr/>
          </a:p>
        </p:txBody>
      </p:sp>
      <p:sp>
        <p:nvSpPr>
          <p:cNvPr id="1134" name="CustomShape 34"/>
          <p:cNvSpPr/>
          <p:nvPr/>
        </p:nvSpPr>
        <p:spPr>
          <a:xfrm>
            <a:off x="5817600" y="2079000"/>
            <a:ext cx="2437200" cy="943200"/>
          </a:xfrm>
          <a:prstGeom prst="ellipse">
            <a:avLst/>
          </a:prstGeom>
          <a:solidFill>
            <a:srgbClr val="000000"/>
          </a:solidFill>
          <a:ln>
            <a:noFill/>
          </a:ln>
        </p:spPr>
      </p:sp>
      <p:sp>
        <p:nvSpPr>
          <p:cNvPr id="1135" name="CustomShape 35"/>
          <p:cNvSpPr/>
          <p:nvPr/>
        </p:nvSpPr>
        <p:spPr>
          <a:xfrm>
            <a:off x="5984280" y="2050200"/>
            <a:ext cx="2118240" cy="1221840"/>
          </a:xfrm>
          <a:prstGeom prst="rect">
            <a:avLst/>
          </a:prstGeom>
          <a:noFill/>
          <a:ln>
            <a:noFill/>
          </a:ln>
        </p:spPr>
        <p:txBody>
          <a:bodyPr lIns="182880" rIns="182880" tIns="146160" bIns="146160"/>
          <a:p>
            <a:pPr algn="ctr">
              <a:lnSpc>
                <a:spcPct val="90000"/>
              </a:lnSpc>
            </a:pPr>
            <a:r>
              <a:rPr b="1" lang="en-US" sz="2000">
                <a:solidFill>
                  <a:srgbClr val="ffffff"/>
                </a:solidFill>
                <a:latin typeface="Segoe UI"/>
              </a:rPr>
              <a:t>Custom</a:t>
            </a:r>
            <a:endParaRPr/>
          </a:p>
          <a:p>
            <a:pPr algn="ctr">
              <a:lnSpc>
                <a:spcPct val="90000"/>
              </a:lnSpc>
            </a:pPr>
            <a:r>
              <a:rPr b="1" lang="en-US" sz="2000">
                <a:solidFill>
                  <a:srgbClr val="ffffff"/>
                </a:solidFill>
                <a:latin typeface="Segoe UI"/>
              </a:rPr>
              <a:t>Applications</a:t>
            </a:r>
            <a:endParaRPr/>
          </a:p>
        </p:txBody>
      </p:sp>
      <p:sp>
        <p:nvSpPr>
          <p:cNvPr id="1136" name="CustomShape 36"/>
          <p:cNvSpPr/>
          <p:nvPr/>
        </p:nvSpPr>
        <p:spPr>
          <a:xfrm>
            <a:off x="5665320" y="3087360"/>
            <a:ext cx="2788560" cy="515520"/>
          </a:xfrm>
          <a:prstGeom prst="rect">
            <a:avLst/>
          </a:prstGeom>
          <a:solidFill>
            <a:srgbClr val="000000"/>
          </a:solidFill>
          <a:ln>
            <a:noFill/>
          </a:ln>
        </p:spPr>
      </p:sp>
      <p:sp>
        <p:nvSpPr>
          <p:cNvPr id="1137" name="CustomShape 37"/>
          <p:cNvSpPr/>
          <p:nvPr/>
        </p:nvSpPr>
        <p:spPr>
          <a:xfrm>
            <a:off x="5453280" y="3076200"/>
            <a:ext cx="3211560" cy="596880"/>
          </a:xfrm>
          <a:prstGeom prst="rect">
            <a:avLst/>
          </a:prstGeom>
          <a:solidFill>
            <a:srgbClr val="5104a7"/>
          </a:solidFill>
          <a:ln w="9360">
            <a:solidFill>
              <a:srgbClr val="5c2d91"/>
            </a:solidFill>
            <a:round/>
          </a:ln>
        </p:spPr>
        <p:txBody>
          <a:bodyPr lIns="182880" rIns="182880" tIns="146160" bIns="146160"/>
          <a:p>
            <a:pPr algn="ctr">
              <a:lnSpc>
                <a:spcPct val="90000"/>
              </a:lnSpc>
            </a:pPr>
            <a:r>
              <a:rPr b="1" i="1" lang="en-US" sz="2000">
                <a:solidFill>
                  <a:srgbClr val="ffffff"/>
                </a:solidFill>
                <a:latin typeface="Segoe UI"/>
              </a:rPr>
              <a:t>Microsoft Azure</a:t>
            </a:r>
            <a:endParaRPr/>
          </a:p>
        </p:txBody>
      </p:sp>
      <p:sp>
        <p:nvSpPr>
          <p:cNvPr id="1138" name="CustomShape 38"/>
          <p:cNvSpPr/>
          <p:nvPr/>
        </p:nvSpPr>
        <p:spPr>
          <a:xfrm>
            <a:off x="2662200" y="1922040"/>
            <a:ext cx="6125400" cy="1955520"/>
          </a:xfrm>
          <a:prstGeom prst="roundRect">
            <a:avLst>
              <a:gd name="adj" fmla="val 16667"/>
            </a:avLst>
          </a:prstGeom>
          <a:noFill/>
          <a:ln w="25560">
            <a:solidFill>
              <a:srgbClr val="00bcf2"/>
            </a:solidFill>
            <a:round/>
          </a:ln>
        </p:spPr>
      </p:sp>
      <p:sp>
        <p:nvSpPr>
          <p:cNvPr id="1139" name="CustomShape 39"/>
          <p:cNvSpPr/>
          <p:nvPr/>
        </p:nvSpPr>
        <p:spPr>
          <a:xfrm>
            <a:off x="3528360" y="5472360"/>
            <a:ext cx="1789200" cy="653760"/>
          </a:xfrm>
          <a:prstGeom prst="roundRect">
            <a:avLst>
              <a:gd name="adj" fmla="val 16667"/>
            </a:avLst>
          </a:prstGeom>
          <a:solidFill>
            <a:srgbClr val="006cc3"/>
          </a:solidFill>
          <a:ln w="9360">
            <a:solidFill>
              <a:srgbClr val="0078d7"/>
            </a:solidFill>
            <a:round/>
          </a:ln>
        </p:spPr>
        <p:txBody>
          <a:bodyPr lIns="0" rIns="0" tIns="46440" bIns="46440" anchor="ctr"/>
          <a:p>
            <a:pPr algn="ctr">
              <a:lnSpc>
                <a:spcPct val="100000"/>
              </a:lnSpc>
            </a:pPr>
            <a:r>
              <a:rPr b="1" lang="en-US" sz="2000">
                <a:solidFill>
                  <a:srgbClr val="ffffff"/>
                </a:solidFill>
                <a:latin typeface="Segoe UI"/>
              </a:rPr>
              <a:t>Clients</a:t>
            </a:r>
            <a:endParaRPr/>
          </a:p>
        </p:txBody>
      </p:sp>
    </p:spTree>
  </p:cSld>
  <p:transition>
    <p:fade/>
  </p:transition>
  <p:timing>
    <p:tnLst>
      <p:par>
        <p:cTn id="869" dur="indefinite" restart="never" nodeType="tmRoot">
          <p:childTnLst>
            <p:seq>
              <p:cTn id="870" dur="indefinite" nodeType="mainSeq">
                <p:childTnLst>
                  <p:par>
                    <p:cTn id="871" fill="hold">
                      <p:stCondLst>
                        <p:cond delay="indefinite"/>
                      </p:stCondLst>
                      <p:childTnLst>
                        <p:par>
                          <p:cTn id="872" fill="hold">
                            <p:stCondLst>
                              <p:cond delay="0"/>
                            </p:stCondLst>
                            <p:childTnLst>
                              <p:par>
                                <p:cTn id="873" nodeType="clickEffect" fill="hold" presetClass="entr" presetID="22" presetSubtype="8">
                                  <p:stCondLst>
                                    <p:cond delay="0"/>
                                  </p:stCondLst>
                                  <p:childTnLst>
                                    <p:set>
                                      <p:cBhvr>
                                        <p:cTn id="874" dur="1" fill="hold">
                                          <p:stCondLst>
                                            <p:cond delay="0"/>
                                          </p:stCondLst>
                                        </p:cTn>
                                        <p:tgtEl>
                                          <p:spTgt spid="-1"/>
                                        </p:tgtEl>
                                        <p:attrNameLst>
                                          <p:attrName>style.visibility</p:attrName>
                                        </p:attrNameLst>
                                      </p:cBhvr>
                                      <p:to>
                                        <p:strVal val="visible"/>
                                      </p:to>
                                    </p:set>
                                    <p:animEffect filter="wipe(left)" transition="in">
                                      <p:cBhvr additive="repl">
                                        <p:cTn id="875" dur="500"/>
                                        <p:tgtEl>
                                          <p:spTgt spid="-1"/>
                                        </p:tgtEl>
                                      </p:cBhvr>
                                    </p:animEffect>
                                  </p:childTnLst>
                                </p:cTn>
                              </p:par>
                            </p:childTnLst>
                          </p:cTn>
                        </p:par>
                      </p:childTnLst>
                    </p:cTn>
                  </p:par>
                  <p:par>
                    <p:cTn id="876" fill="hold">
                      <p:stCondLst>
                        <p:cond delay="indefinite"/>
                      </p:stCondLst>
                      <p:childTnLst>
                        <p:par>
                          <p:cTn id="877" fill="hold">
                            <p:stCondLst>
                              <p:cond delay="0"/>
                            </p:stCondLst>
                            <p:childTnLst>
                              <p:par>
                                <p:cTn id="878" nodeType="clickEffect" fill="hold" presetClass="entr" presetID="22" presetSubtype="2">
                                  <p:stCondLst>
                                    <p:cond delay="0"/>
                                  </p:stCondLst>
                                  <p:childTnLst>
                                    <p:set>
                                      <p:cBhvr>
                                        <p:cTn id="879" dur="1" fill="hold">
                                          <p:stCondLst>
                                            <p:cond delay="0"/>
                                          </p:stCondLst>
                                        </p:cTn>
                                        <p:tgtEl>
                                          <p:spTgt spid="-1"/>
                                        </p:tgtEl>
                                        <p:attrNameLst>
                                          <p:attrName>style.visibility</p:attrName>
                                        </p:attrNameLst>
                                      </p:cBhvr>
                                      <p:to>
                                        <p:strVal val="visible"/>
                                      </p:to>
                                    </p:set>
                                    <p:animEffect filter="wipe(right)" transition="out">
                                      <p:cBhvr additive="repl">
                                        <p:cTn id="880" dur="500"/>
                                        <p:tgtEl>
                                          <p:spTgt spid="-1"/>
                                        </p:tgtEl>
                                      </p:cBhvr>
                                    </p:animEffect>
                                  </p:childTnLst>
                                </p:cTn>
                              </p:par>
                            </p:childTnLst>
                          </p:cTn>
                        </p:par>
                      </p:childTnLst>
                    </p:cTn>
                  </p:par>
                  <p:par>
                    <p:cTn id="881" fill="hold">
                      <p:stCondLst>
                        <p:cond delay="indefinite"/>
                      </p:stCondLst>
                      <p:childTnLst>
                        <p:par>
                          <p:cTn id="882" fill="hold">
                            <p:stCondLst>
                              <p:cond delay="0"/>
                            </p:stCondLst>
                            <p:childTnLst>
                              <p:par>
                                <p:cTn id="883" nodeType="clickEffect" fill="hold" presetClass="entr" presetID="22" presetSubtype="8">
                                  <p:stCondLst>
                                    <p:cond delay="0"/>
                                  </p:stCondLst>
                                  <p:childTnLst>
                                    <p:set>
                                      <p:cBhvr>
                                        <p:cTn id="884" dur="1" fill="hold">
                                          <p:stCondLst>
                                            <p:cond delay="0"/>
                                          </p:stCondLst>
                                        </p:cTn>
                                        <p:tgtEl>
                                          <p:spTgt spid="-1"/>
                                        </p:tgtEl>
                                        <p:attrNameLst>
                                          <p:attrName>style.visibility</p:attrName>
                                        </p:attrNameLst>
                                      </p:cBhvr>
                                      <p:to>
                                        <p:strVal val="visible"/>
                                      </p:to>
                                    </p:set>
                                    <p:animEffect filter="wipe(left)" transition="in">
                                      <p:cBhvr additive="repl">
                                        <p:cTn id="885"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0" name="TextShape 1"/>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IT Today: The New Default </a:t>
            </a:r>
            <a:r>
              <a:rPr lang="en-US" sz="4800">
                <a:solidFill>
                  <a:srgbClr val="ffffff"/>
                </a:solidFill>
                <a:latin typeface="Segoe UI Light"/>
              </a:rPr>
              <a:t>
</a:t>
            </a:r>
            <a:r>
              <a:rPr lang="en-US" sz="3200">
                <a:solidFill>
                  <a:srgbClr val="ffffff"/>
                </a:solidFill>
                <a:latin typeface="Segoe UI Light"/>
              </a:rPr>
              <a:t>Amazon</a:t>
            </a:r>
            <a:endParaRPr/>
          </a:p>
        </p:txBody>
      </p:sp>
      <p:sp>
        <p:nvSpPr>
          <p:cNvPr id="1141" name="CustomShape 2"/>
          <p:cNvSpPr/>
          <p:nvPr/>
        </p:nvSpPr>
        <p:spPr>
          <a:xfrm>
            <a:off x="5853600" y="4639680"/>
            <a:ext cx="1992240" cy="2237040"/>
          </a:xfrm>
          <a:prstGeom prst="rect">
            <a:avLst/>
          </a:prstGeom>
          <a:solidFill>
            <a:srgbClr val="a1d6f6"/>
          </a:solidFill>
          <a:ln w="9360">
            <a:solidFill>
              <a:srgbClr val="00bcf2"/>
            </a:solidFill>
            <a:round/>
          </a:ln>
        </p:spPr>
      </p:sp>
      <p:sp>
        <p:nvSpPr>
          <p:cNvPr id="1142" name="CustomShape 3"/>
          <p:cNvSpPr/>
          <p:nvPr/>
        </p:nvSpPr>
        <p:spPr>
          <a:xfrm>
            <a:off x="5974200" y="4731120"/>
            <a:ext cx="1761480" cy="602640"/>
          </a:xfrm>
          <a:prstGeom prst="rect">
            <a:avLst/>
          </a:prstGeom>
          <a:noFill/>
          <a:ln w="38160">
            <a:solidFill>
              <a:srgbClr val="0078d7"/>
            </a:solidFill>
            <a:custDash>
              <a:ds d="318000" sp="106000"/>
            </a:custDash>
            <a:round/>
          </a:ln>
        </p:spPr>
        <p:txBody>
          <a:bodyPr lIns="0" rIns="0" tIns="46440" bIns="46440" anchor="ctr"/>
          <a:p>
            <a:pPr algn="ctr">
              <a:lnSpc>
                <a:spcPct val="100000"/>
              </a:lnSpc>
            </a:pPr>
            <a:r>
              <a:rPr b="1" lang="en-US" sz="2000">
                <a:solidFill>
                  <a:srgbClr val="ffffff"/>
                </a:solidFill>
                <a:latin typeface="Segoe UI"/>
              </a:rPr>
              <a:t>PCs/Laptops</a:t>
            </a:r>
            <a:endParaRPr/>
          </a:p>
        </p:txBody>
      </p:sp>
      <p:sp>
        <p:nvSpPr>
          <p:cNvPr id="1143" name="CustomShape 4"/>
          <p:cNvSpPr/>
          <p:nvPr/>
        </p:nvSpPr>
        <p:spPr>
          <a:xfrm>
            <a:off x="5974200" y="5456880"/>
            <a:ext cx="1761480" cy="602640"/>
          </a:xfrm>
          <a:prstGeom prst="rect">
            <a:avLst/>
          </a:prstGeom>
          <a:solidFill>
            <a:srgbClr val="006cc3"/>
          </a:solidFill>
          <a:ln w="9360">
            <a:solidFill>
              <a:srgbClr val="0078d7"/>
            </a:solidFill>
            <a:round/>
          </a:ln>
        </p:spPr>
        <p:txBody>
          <a:bodyPr lIns="0" rIns="0" tIns="46440" bIns="46440" anchor="ctr"/>
          <a:p>
            <a:pPr algn="ctr">
              <a:lnSpc>
                <a:spcPct val="100000"/>
              </a:lnSpc>
            </a:pPr>
            <a:r>
              <a:rPr b="1" i="1" lang="en-US" sz="1400">
                <a:solidFill>
                  <a:srgbClr val="ffffff"/>
                </a:solidFill>
                <a:latin typeface="Segoe UI"/>
              </a:rPr>
              <a:t>Kindle Fire</a:t>
            </a:r>
            <a:endParaRPr/>
          </a:p>
        </p:txBody>
      </p:sp>
      <p:sp>
        <p:nvSpPr>
          <p:cNvPr id="1144" name="CustomShape 5"/>
          <p:cNvSpPr/>
          <p:nvPr/>
        </p:nvSpPr>
        <p:spPr>
          <a:xfrm>
            <a:off x="5974200" y="6183000"/>
            <a:ext cx="1761480" cy="602640"/>
          </a:xfrm>
          <a:prstGeom prst="rect">
            <a:avLst/>
          </a:prstGeom>
          <a:solidFill>
            <a:srgbClr val="006cc3"/>
          </a:solidFill>
          <a:ln w="9360">
            <a:solidFill>
              <a:srgbClr val="0078d7"/>
            </a:solidFill>
            <a:round/>
          </a:ln>
        </p:spPr>
        <p:txBody>
          <a:bodyPr lIns="0" rIns="0" tIns="46440" bIns="46440" anchor="ctr"/>
          <a:p>
            <a:pPr algn="ctr">
              <a:lnSpc>
                <a:spcPct val="100000"/>
              </a:lnSpc>
            </a:pPr>
            <a:r>
              <a:rPr b="1" i="1" lang="en-US" sz="1400">
                <a:solidFill>
                  <a:srgbClr val="ffffff"/>
                </a:solidFill>
                <a:latin typeface="Segoe UI"/>
              </a:rPr>
              <a:t>Fire Phone</a:t>
            </a:r>
            <a:endParaRPr/>
          </a:p>
        </p:txBody>
      </p:sp>
      <p:sp>
        <p:nvSpPr>
          <p:cNvPr id="1145" name="CustomShape 6"/>
          <p:cNvSpPr/>
          <p:nvPr/>
        </p:nvSpPr>
        <p:spPr>
          <a:xfrm rot="16200000">
            <a:off x="4496400" y="5524200"/>
            <a:ext cx="2199240" cy="504720"/>
          </a:xfrm>
          <a:prstGeom prst="rect">
            <a:avLst/>
          </a:prstGeom>
          <a:gradFill>
            <a:gsLst>
              <a:gs pos="0">
                <a:srgbClr val="8aadfa"/>
              </a:gs>
              <a:gs pos="100000">
                <a:srgbClr val="b9ccfa"/>
              </a:gs>
            </a:gsLst>
            <a:lin ang="5400000"/>
          </a:gradFill>
          <a:ln w="10800">
            <a:noFill/>
          </a:ln>
        </p:spPr>
      </p:sp>
      <p:sp>
        <p:nvSpPr>
          <p:cNvPr id="1146" name="CustomShape 7"/>
          <p:cNvSpPr/>
          <p:nvPr/>
        </p:nvSpPr>
        <p:spPr>
          <a:xfrm>
            <a:off x="9210240" y="1933200"/>
            <a:ext cx="3025080" cy="2894040"/>
          </a:xfrm>
          <a:prstGeom prst="rect">
            <a:avLst/>
          </a:prstGeom>
          <a:solidFill>
            <a:srgbClr val="ada3c1"/>
          </a:solidFill>
          <a:ln w="9360">
            <a:solidFill>
              <a:srgbClr val="5c2d91"/>
            </a:solidFill>
            <a:round/>
          </a:ln>
        </p:spPr>
      </p:sp>
      <p:sp>
        <p:nvSpPr>
          <p:cNvPr id="1147" name="CustomShape 8"/>
          <p:cNvSpPr/>
          <p:nvPr/>
        </p:nvSpPr>
        <p:spPr>
          <a:xfrm>
            <a:off x="10769040" y="4066200"/>
            <a:ext cx="1317240" cy="596880"/>
          </a:xfrm>
          <a:prstGeom prst="rect">
            <a:avLst/>
          </a:prstGeom>
          <a:solidFill>
            <a:srgbClr val="5104a7"/>
          </a:solidFill>
          <a:ln w="9360">
            <a:solidFill>
              <a:srgbClr val="5c2d91"/>
            </a:solidFill>
            <a:round/>
          </a:ln>
        </p:spPr>
        <p:txBody>
          <a:bodyPr lIns="182880" rIns="182880" tIns="146160" bIns="146160"/>
          <a:p>
            <a:pPr algn="ctr">
              <a:lnSpc>
                <a:spcPct val="90000"/>
              </a:lnSpc>
            </a:pPr>
            <a:r>
              <a:rPr b="1" i="1" lang="en-US" sz="2000">
                <a:solidFill>
                  <a:srgbClr val="ffffff"/>
                </a:solidFill>
                <a:latin typeface="Segoe UI"/>
              </a:rPr>
              <a:t>. . .</a:t>
            </a:r>
            <a:endParaRPr/>
          </a:p>
        </p:txBody>
      </p:sp>
      <p:sp>
        <p:nvSpPr>
          <p:cNvPr id="1148" name="CustomShape 9"/>
          <p:cNvSpPr/>
          <p:nvPr/>
        </p:nvSpPr>
        <p:spPr>
          <a:xfrm rot="16200000">
            <a:off x="7507800" y="3134160"/>
            <a:ext cx="2886120" cy="537120"/>
          </a:xfrm>
          <a:prstGeom prst="rect">
            <a:avLst/>
          </a:prstGeom>
          <a:gradFill>
            <a:gsLst>
              <a:gs pos="0">
                <a:srgbClr val="8aadfa"/>
              </a:gs>
              <a:gs pos="100000">
                <a:srgbClr val="b9ccfa"/>
              </a:gs>
            </a:gsLst>
            <a:lin ang="5400000"/>
          </a:gradFill>
          <a:ln w="10800">
            <a:noFill/>
          </a:ln>
        </p:spPr>
      </p:sp>
      <p:sp>
        <p:nvSpPr>
          <p:cNvPr id="1149" name="CustomShape 10"/>
          <p:cNvSpPr/>
          <p:nvPr/>
        </p:nvSpPr>
        <p:spPr>
          <a:xfrm>
            <a:off x="9327240" y="2025000"/>
            <a:ext cx="1317240" cy="572040"/>
          </a:xfrm>
          <a:prstGeom prst="rect">
            <a:avLst/>
          </a:prstGeom>
          <a:solidFill>
            <a:srgbClr val="5104a7"/>
          </a:solidFill>
          <a:ln w="9360">
            <a:solidFill>
              <a:srgbClr val="5c2d91"/>
            </a:solidFill>
            <a:round/>
          </a:ln>
        </p:spPr>
      </p:sp>
      <p:sp>
        <p:nvSpPr>
          <p:cNvPr id="1150" name="CustomShape 11"/>
          <p:cNvSpPr/>
          <p:nvPr/>
        </p:nvSpPr>
        <p:spPr>
          <a:xfrm>
            <a:off x="9327240" y="2025000"/>
            <a:ext cx="1317240" cy="581400"/>
          </a:xfrm>
          <a:prstGeom prst="rect">
            <a:avLst/>
          </a:prstGeom>
          <a:noFill/>
          <a:ln>
            <a:noFill/>
          </a:ln>
        </p:spPr>
        <p:txBody>
          <a:bodyPr lIns="182880" rIns="182880" tIns="146160" bIns="91440" anchor="ctr"/>
          <a:p>
            <a:pPr algn="ctr">
              <a:lnSpc>
                <a:spcPts val="353"/>
              </a:lnSpc>
            </a:pPr>
            <a:r>
              <a:rPr b="1" i="1" lang="en-US" sz="1400">
                <a:solidFill>
                  <a:srgbClr val="ffffff"/>
                </a:solidFill>
                <a:latin typeface="Segoe UI"/>
              </a:rPr>
              <a:t>EC2</a:t>
            </a:r>
            <a:endParaRPr/>
          </a:p>
        </p:txBody>
      </p:sp>
      <p:sp>
        <p:nvSpPr>
          <p:cNvPr id="1151" name="CustomShape 12"/>
          <p:cNvSpPr/>
          <p:nvPr/>
        </p:nvSpPr>
        <p:spPr>
          <a:xfrm>
            <a:off x="9328320" y="2717280"/>
            <a:ext cx="1317240" cy="572040"/>
          </a:xfrm>
          <a:prstGeom prst="rect">
            <a:avLst/>
          </a:prstGeom>
          <a:solidFill>
            <a:srgbClr val="5104a7"/>
          </a:solidFill>
          <a:ln w="9360">
            <a:solidFill>
              <a:srgbClr val="5c2d91"/>
            </a:solidFill>
            <a:round/>
          </a:ln>
        </p:spPr>
      </p:sp>
      <p:sp>
        <p:nvSpPr>
          <p:cNvPr id="1152" name="CustomShape 13"/>
          <p:cNvSpPr/>
          <p:nvPr/>
        </p:nvSpPr>
        <p:spPr>
          <a:xfrm>
            <a:off x="9328320" y="2705040"/>
            <a:ext cx="1317240" cy="616320"/>
          </a:xfrm>
          <a:prstGeom prst="rect">
            <a:avLst/>
          </a:prstGeom>
          <a:noFill/>
          <a:ln>
            <a:noFill/>
          </a:ln>
        </p:spPr>
        <p:txBody>
          <a:bodyPr lIns="0" rIns="0" tIns="0" bIns="0" anchor="ctr"/>
          <a:p>
            <a:pPr algn="ctr">
              <a:lnSpc>
                <a:spcPts val="353"/>
              </a:lnSpc>
            </a:pPr>
            <a:r>
              <a:rPr b="1" i="1" lang="en-US" sz="1400">
                <a:solidFill>
                  <a:srgbClr val="ffffff"/>
                </a:solidFill>
                <a:latin typeface="Segoe UI"/>
              </a:rPr>
              <a:t>Elastic</a:t>
            </a:r>
            <a:endParaRPr/>
          </a:p>
          <a:p>
            <a:pPr algn="ctr">
              <a:lnSpc>
                <a:spcPts val="353"/>
              </a:lnSpc>
            </a:pPr>
            <a:r>
              <a:rPr b="1" i="1" lang="en-US" sz="1400">
                <a:solidFill>
                  <a:srgbClr val="ffffff"/>
                </a:solidFill>
                <a:latin typeface="Segoe UI"/>
              </a:rPr>
              <a:t>Beanstalk</a:t>
            </a:r>
            <a:endParaRPr/>
          </a:p>
        </p:txBody>
      </p:sp>
      <p:sp>
        <p:nvSpPr>
          <p:cNvPr id="1153" name="CustomShape 14"/>
          <p:cNvSpPr/>
          <p:nvPr/>
        </p:nvSpPr>
        <p:spPr>
          <a:xfrm>
            <a:off x="9330120" y="3397320"/>
            <a:ext cx="1317240" cy="572040"/>
          </a:xfrm>
          <a:prstGeom prst="rect">
            <a:avLst/>
          </a:prstGeom>
          <a:solidFill>
            <a:srgbClr val="5104a7"/>
          </a:solidFill>
          <a:ln w="9360">
            <a:solidFill>
              <a:srgbClr val="5c2d91"/>
            </a:solidFill>
            <a:round/>
          </a:ln>
        </p:spPr>
      </p:sp>
      <p:sp>
        <p:nvSpPr>
          <p:cNvPr id="1154" name="CustomShape 15"/>
          <p:cNvSpPr/>
          <p:nvPr/>
        </p:nvSpPr>
        <p:spPr>
          <a:xfrm>
            <a:off x="9330120" y="3397320"/>
            <a:ext cx="1317240" cy="572040"/>
          </a:xfrm>
          <a:prstGeom prst="rect">
            <a:avLst/>
          </a:prstGeom>
          <a:noFill/>
          <a:ln>
            <a:noFill/>
          </a:ln>
        </p:spPr>
        <p:txBody>
          <a:bodyPr lIns="182880" rIns="182880" tIns="146160" bIns="91440" anchor="ctr"/>
          <a:p>
            <a:pPr algn="ctr">
              <a:lnSpc>
                <a:spcPts val="353"/>
              </a:lnSpc>
            </a:pPr>
            <a:r>
              <a:rPr b="1" i="1" lang="en-US" sz="1400">
                <a:solidFill>
                  <a:srgbClr val="ffffff"/>
                </a:solidFill>
                <a:latin typeface="Segoe UI"/>
              </a:rPr>
              <a:t>S3</a:t>
            </a:r>
            <a:endParaRPr/>
          </a:p>
        </p:txBody>
      </p:sp>
      <p:sp>
        <p:nvSpPr>
          <p:cNvPr id="1155" name="CustomShape 16"/>
          <p:cNvSpPr/>
          <p:nvPr/>
        </p:nvSpPr>
        <p:spPr>
          <a:xfrm>
            <a:off x="10769760" y="2025000"/>
            <a:ext cx="1317240" cy="572040"/>
          </a:xfrm>
          <a:prstGeom prst="rect">
            <a:avLst/>
          </a:prstGeom>
          <a:solidFill>
            <a:srgbClr val="5104a7"/>
          </a:solidFill>
          <a:ln w="9360">
            <a:solidFill>
              <a:srgbClr val="5c2d91"/>
            </a:solidFill>
            <a:round/>
          </a:ln>
        </p:spPr>
      </p:sp>
      <p:sp>
        <p:nvSpPr>
          <p:cNvPr id="1156" name="CustomShape 17"/>
          <p:cNvSpPr/>
          <p:nvPr/>
        </p:nvSpPr>
        <p:spPr>
          <a:xfrm>
            <a:off x="10764720" y="2025000"/>
            <a:ext cx="1329120" cy="603360"/>
          </a:xfrm>
          <a:prstGeom prst="rect">
            <a:avLst/>
          </a:prstGeom>
          <a:noFill/>
          <a:ln>
            <a:noFill/>
          </a:ln>
        </p:spPr>
        <p:txBody>
          <a:bodyPr tIns="146160" bIns="146160" anchor="ctr"/>
          <a:p>
            <a:pPr algn="ctr">
              <a:lnSpc>
                <a:spcPts val="353"/>
              </a:lnSpc>
            </a:pPr>
            <a:r>
              <a:rPr b="1" i="1" lang="en-US" sz="1400">
                <a:solidFill>
                  <a:srgbClr val="ffffff"/>
                </a:solidFill>
                <a:latin typeface="Segoe UI"/>
              </a:rPr>
              <a:t>DynamoDB</a:t>
            </a:r>
            <a:endParaRPr/>
          </a:p>
        </p:txBody>
      </p:sp>
      <p:sp>
        <p:nvSpPr>
          <p:cNvPr id="1157" name="CustomShape 18"/>
          <p:cNvSpPr/>
          <p:nvPr/>
        </p:nvSpPr>
        <p:spPr>
          <a:xfrm>
            <a:off x="10769040" y="2717280"/>
            <a:ext cx="1317240" cy="871200"/>
          </a:xfrm>
          <a:prstGeom prst="rect">
            <a:avLst/>
          </a:prstGeom>
          <a:noFill/>
          <a:ln cap="rnd" w="38160">
            <a:solidFill>
              <a:srgbClr val="5c2d91"/>
            </a:solidFill>
            <a:custDash>
              <a:ds d="318000" sp="106000"/>
            </a:custDash>
            <a:round/>
          </a:ln>
        </p:spPr>
        <p:txBody>
          <a:bodyPr lIns="182880" rIns="182880" tIns="146160" bIns="146160"/>
          <a:p>
            <a:pPr algn="ctr">
              <a:lnSpc>
                <a:spcPct val="90000"/>
              </a:lnSpc>
            </a:pPr>
            <a:r>
              <a:rPr b="1" i="1" lang="en-US" sz="2000">
                <a:solidFill>
                  <a:srgbClr val="ffffff"/>
                </a:solidFill>
                <a:latin typeface="Segoe UI"/>
              </a:rPr>
              <a:t>Identity</a:t>
            </a:r>
            <a:endParaRPr/>
          </a:p>
        </p:txBody>
      </p:sp>
      <p:sp>
        <p:nvSpPr>
          <p:cNvPr id="1158" name="CustomShape 19"/>
          <p:cNvSpPr/>
          <p:nvPr/>
        </p:nvSpPr>
        <p:spPr>
          <a:xfrm>
            <a:off x="10769040" y="3402000"/>
            <a:ext cx="1317240" cy="572040"/>
          </a:xfrm>
          <a:prstGeom prst="rect">
            <a:avLst/>
          </a:prstGeom>
          <a:solidFill>
            <a:srgbClr val="5104a7"/>
          </a:solidFill>
          <a:ln w="9360">
            <a:solidFill>
              <a:srgbClr val="5c2d91"/>
            </a:solidFill>
            <a:round/>
          </a:ln>
        </p:spPr>
      </p:sp>
      <p:sp>
        <p:nvSpPr>
          <p:cNvPr id="1159" name="CustomShape 20"/>
          <p:cNvSpPr/>
          <p:nvPr/>
        </p:nvSpPr>
        <p:spPr>
          <a:xfrm>
            <a:off x="10769040" y="3402000"/>
            <a:ext cx="1317240" cy="632520"/>
          </a:xfrm>
          <a:prstGeom prst="rect">
            <a:avLst/>
          </a:prstGeom>
          <a:noFill/>
          <a:ln>
            <a:noFill/>
          </a:ln>
        </p:spPr>
        <p:txBody>
          <a:bodyPr lIns="182880" rIns="182880" tIns="146160" bIns="146160" anchor="ctr"/>
          <a:p>
            <a:pPr algn="ctr">
              <a:lnSpc>
                <a:spcPts val="353"/>
              </a:lnSpc>
            </a:pPr>
            <a:r>
              <a:rPr b="1" i="1" lang="en-US" sz="1400">
                <a:solidFill>
                  <a:srgbClr val="ffffff"/>
                </a:solidFill>
                <a:latin typeface="Segoe UI"/>
              </a:rPr>
              <a:t>Machine</a:t>
            </a:r>
            <a:endParaRPr/>
          </a:p>
          <a:p>
            <a:pPr algn="ctr">
              <a:lnSpc>
                <a:spcPts val="353"/>
              </a:lnSpc>
            </a:pPr>
            <a:r>
              <a:rPr b="1" i="1" lang="en-US" sz="1400">
                <a:solidFill>
                  <a:srgbClr val="ffffff"/>
                </a:solidFill>
                <a:latin typeface="Segoe UI"/>
              </a:rPr>
              <a:t>Learning</a:t>
            </a:r>
            <a:endParaRPr/>
          </a:p>
        </p:txBody>
      </p:sp>
      <p:sp>
        <p:nvSpPr>
          <p:cNvPr id="1160" name="CustomShape 21"/>
          <p:cNvSpPr/>
          <p:nvPr/>
        </p:nvSpPr>
        <p:spPr>
          <a:xfrm>
            <a:off x="9327240" y="4068000"/>
            <a:ext cx="1317240" cy="572040"/>
          </a:xfrm>
          <a:prstGeom prst="rect">
            <a:avLst/>
          </a:prstGeom>
          <a:solidFill>
            <a:srgbClr val="5104a7"/>
          </a:solidFill>
          <a:ln w="9360">
            <a:solidFill>
              <a:srgbClr val="5c2d91"/>
            </a:solidFill>
            <a:round/>
          </a:ln>
        </p:spPr>
      </p:sp>
      <p:sp>
        <p:nvSpPr>
          <p:cNvPr id="1161" name="CustomShape 22"/>
          <p:cNvSpPr/>
          <p:nvPr/>
        </p:nvSpPr>
        <p:spPr>
          <a:xfrm>
            <a:off x="9327240" y="4068000"/>
            <a:ext cx="1317240" cy="663840"/>
          </a:xfrm>
          <a:prstGeom prst="rect">
            <a:avLst/>
          </a:prstGeom>
          <a:noFill/>
          <a:ln>
            <a:noFill/>
          </a:ln>
        </p:spPr>
        <p:txBody>
          <a:bodyPr lIns="182880" rIns="182880" tIns="146160" bIns="146160" anchor="ctr"/>
          <a:p>
            <a:pPr algn="ctr">
              <a:lnSpc>
                <a:spcPts val="353"/>
              </a:lnSpc>
            </a:pPr>
            <a:r>
              <a:rPr b="1" i="1" lang="en-US" sz="1400">
                <a:solidFill>
                  <a:srgbClr val="ffffff"/>
                </a:solidFill>
                <a:latin typeface="Segoe UI"/>
              </a:rPr>
              <a:t>RDS</a:t>
            </a:r>
            <a:endParaRPr/>
          </a:p>
        </p:txBody>
      </p:sp>
      <p:sp>
        <p:nvSpPr>
          <p:cNvPr id="1162" name="CustomShape 23"/>
          <p:cNvSpPr/>
          <p:nvPr/>
        </p:nvSpPr>
        <p:spPr>
          <a:xfrm>
            <a:off x="168480" y="1915560"/>
            <a:ext cx="2268000" cy="2970360"/>
          </a:xfrm>
          <a:prstGeom prst="rect">
            <a:avLst/>
          </a:prstGeom>
          <a:solidFill>
            <a:srgbClr val="ffbea1"/>
          </a:solidFill>
          <a:ln w="9360">
            <a:solidFill>
              <a:srgbClr val="ff8c00"/>
            </a:solidFill>
            <a:round/>
          </a:ln>
        </p:spPr>
      </p:sp>
      <p:sp>
        <p:nvSpPr>
          <p:cNvPr id="1163" name="CustomShape 24"/>
          <p:cNvSpPr/>
          <p:nvPr/>
        </p:nvSpPr>
        <p:spPr>
          <a:xfrm>
            <a:off x="289080" y="2765520"/>
            <a:ext cx="2017440" cy="569880"/>
          </a:xfrm>
          <a:prstGeom prst="rect">
            <a:avLst/>
          </a:prstGeom>
          <a:noFill/>
          <a:ln cap="rnd" w="38160">
            <a:solidFill>
              <a:srgbClr val="bf6900"/>
            </a:solidFill>
            <a:custDash>
              <a:ds d="318000" sp="106000"/>
            </a:custDash>
            <a:round/>
          </a:ln>
        </p:spPr>
        <p:txBody>
          <a:bodyPr lIns="0" rIns="0" tIns="46440" bIns="46440" anchor="ctr"/>
          <a:p>
            <a:pPr algn="ctr">
              <a:lnSpc>
                <a:spcPct val="100000"/>
              </a:lnSpc>
            </a:pPr>
            <a:r>
              <a:rPr b="1" i="1" lang="en-US" sz="2000">
                <a:solidFill>
                  <a:srgbClr val="ffffff"/>
                </a:solidFill>
                <a:latin typeface="Segoe UI"/>
              </a:rPr>
              <a:t>Collaboration</a:t>
            </a:r>
            <a:endParaRPr/>
          </a:p>
        </p:txBody>
      </p:sp>
      <p:sp>
        <p:nvSpPr>
          <p:cNvPr id="1164" name="CustomShape 25"/>
          <p:cNvSpPr/>
          <p:nvPr/>
        </p:nvSpPr>
        <p:spPr>
          <a:xfrm>
            <a:off x="308880" y="2076120"/>
            <a:ext cx="2017440" cy="572040"/>
          </a:xfrm>
          <a:prstGeom prst="rect">
            <a:avLst/>
          </a:prstGeom>
          <a:solidFill>
            <a:srgbClr val="e77f00"/>
          </a:solidFill>
          <a:ln w="9360">
            <a:solidFill>
              <a:srgbClr val="ff8c00"/>
            </a:solidFill>
            <a:round/>
          </a:ln>
        </p:spPr>
        <p:txBody>
          <a:bodyPr lIns="0" rIns="0" tIns="46440" bIns="46440" anchor="ctr"/>
          <a:p>
            <a:pPr algn="ctr">
              <a:lnSpc>
                <a:spcPct val="100000"/>
              </a:lnSpc>
            </a:pPr>
            <a:r>
              <a:rPr b="1" i="1" lang="en-US" sz="1400">
                <a:solidFill>
                  <a:srgbClr val="ffffff"/>
                </a:solidFill>
                <a:latin typeface="Segoe UI"/>
              </a:rPr>
              <a:t>Workmail</a:t>
            </a:r>
            <a:endParaRPr/>
          </a:p>
        </p:txBody>
      </p:sp>
      <p:sp>
        <p:nvSpPr>
          <p:cNvPr id="1165" name="CustomShape 26"/>
          <p:cNvSpPr/>
          <p:nvPr/>
        </p:nvSpPr>
        <p:spPr>
          <a:xfrm>
            <a:off x="309600" y="4136400"/>
            <a:ext cx="927000" cy="572040"/>
          </a:xfrm>
          <a:prstGeom prst="rect">
            <a:avLst/>
          </a:prstGeom>
          <a:noFill/>
          <a:ln cap="rnd" w="38160">
            <a:solidFill>
              <a:srgbClr val="bf6900"/>
            </a:solidFill>
            <a:custDash>
              <a:ds d="318000" sp="106000"/>
            </a:custDash>
            <a:round/>
          </a:ln>
        </p:spPr>
        <p:txBody>
          <a:bodyPr lIns="0" rIns="0" tIns="46440" bIns="46440" anchor="ctr"/>
          <a:p>
            <a:pPr algn="ctr">
              <a:lnSpc>
                <a:spcPct val="100000"/>
              </a:lnSpc>
            </a:pPr>
            <a:r>
              <a:rPr b="1" i="1" lang="en-US" sz="2000">
                <a:solidFill>
                  <a:srgbClr val="ffffff"/>
                </a:solidFill>
                <a:latin typeface="Segoe UI"/>
              </a:rPr>
              <a:t>CRM</a:t>
            </a:r>
            <a:endParaRPr/>
          </a:p>
        </p:txBody>
      </p:sp>
      <p:sp>
        <p:nvSpPr>
          <p:cNvPr id="1166" name="CustomShape 27"/>
          <p:cNvSpPr/>
          <p:nvPr/>
        </p:nvSpPr>
        <p:spPr>
          <a:xfrm>
            <a:off x="1393920" y="4142520"/>
            <a:ext cx="886320" cy="565920"/>
          </a:xfrm>
          <a:prstGeom prst="rect">
            <a:avLst/>
          </a:prstGeom>
          <a:noFill/>
          <a:ln cap="rnd" w="38160">
            <a:solidFill>
              <a:srgbClr val="bf6900"/>
            </a:solidFill>
            <a:custDash>
              <a:ds d="318000" sp="106000"/>
            </a:custDash>
            <a:round/>
          </a:ln>
        </p:spPr>
        <p:txBody>
          <a:bodyPr lIns="0" rIns="0" tIns="46440" bIns="46440" anchor="ctr"/>
          <a:p>
            <a:pPr algn="ctr">
              <a:lnSpc>
                <a:spcPct val="100000"/>
              </a:lnSpc>
            </a:pPr>
            <a:r>
              <a:rPr b="1" i="1" lang="en-US" sz="2000">
                <a:solidFill>
                  <a:srgbClr val="ffffff"/>
                </a:solidFill>
                <a:latin typeface="Segoe UI"/>
              </a:rPr>
              <a:t>. . . </a:t>
            </a:r>
            <a:endParaRPr/>
          </a:p>
        </p:txBody>
      </p:sp>
      <p:sp>
        <p:nvSpPr>
          <p:cNvPr id="1167" name="CustomShape 28"/>
          <p:cNvSpPr/>
          <p:nvPr/>
        </p:nvSpPr>
        <p:spPr>
          <a:xfrm flipH="1" rot="16200000">
            <a:off x="1159920" y="3196800"/>
            <a:ext cx="2963880" cy="414000"/>
          </a:xfrm>
          <a:prstGeom prst="rect">
            <a:avLst/>
          </a:prstGeom>
          <a:gradFill>
            <a:gsLst>
              <a:gs pos="0">
                <a:srgbClr val="8aadfa"/>
              </a:gs>
              <a:gs pos="100000">
                <a:srgbClr val="b9ccfa"/>
              </a:gs>
            </a:gsLst>
            <a:lin ang="5400000"/>
          </a:gradFill>
          <a:ln w="10800">
            <a:noFill/>
          </a:ln>
        </p:spPr>
      </p:sp>
      <p:sp>
        <p:nvSpPr>
          <p:cNvPr id="1168" name="CustomShape 29"/>
          <p:cNvSpPr/>
          <p:nvPr/>
        </p:nvSpPr>
        <p:spPr>
          <a:xfrm>
            <a:off x="294480" y="3449880"/>
            <a:ext cx="2017440" cy="569880"/>
          </a:xfrm>
          <a:prstGeom prst="rect">
            <a:avLst/>
          </a:prstGeom>
          <a:noFill/>
          <a:ln cap="rnd" w="38160">
            <a:solidFill>
              <a:srgbClr val="bf6900"/>
            </a:solidFill>
            <a:custDash>
              <a:ds d="318000" sp="106000"/>
            </a:custDash>
            <a:round/>
          </a:ln>
        </p:spPr>
        <p:txBody>
          <a:bodyPr lIns="0" rIns="0" tIns="46440" bIns="46440" anchor="ctr"/>
          <a:p>
            <a:pPr algn="ctr">
              <a:lnSpc>
                <a:spcPct val="100000"/>
              </a:lnSpc>
            </a:pPr>
            <a:r>
              <a:rPr b="1" i="1" lang="en-US" sz="2000">
                <a:solidFill>
                  <a:srgbClr val="ffffff"/>
                </a:solidFill>
                <a:latin typeface="Segoe UI"/>
              </a:rPr>
              <a:t>Productivity</a:t>
            </a:r>
            <a:endParaRPr/>
          </a:p>
        </p:txBody>
      </p:sp>
      <p:sp>
        <p:nvSpPr>
          <p:cNvPr id="1169" name="CustomShape 30"/>
          <p:cNvSpPr/>
          <p:nvPr/>
        </p:nvSpPr>
        <p:spPr>
          <a:xfrm flipV="1">
            <a:off x="4431240" y="3877200"/>
            <a:ext cx="1293480" cy="1385640"/>
          </a:xfrm>
          <a:prstGeom prst="straightConnector1">
            <a:avLst/>
          </a:prstGeom>
          <a:noFill/>
          <a:ln w="34920">
            <a:solidFill>
              <a:srgbClr val="ffffff"/>
            </a:solidFill>
            <a:custDash>
              <a:ds d="291000" sp="97000"/>
            </a:custDash>
            <a:round/>
            <a:tailEnd len="med" type="triangle" w="med"/>
          </a:ln>
        </p:spPr>
      </p:sp>
      <p:sp>
        <p:nvSpPr>
          <p:cNvPr id="1170" name="CustomShape 31"/>
          <p:cNvSpPr/>
          <p:nvPr/>
        </p:nvSpPr>
        <p:spPr>
          <a:xfrm>
            <a:off x="2849400" y="2449080"/>
            <a:ext cx="2437200" cy="1153800"/>
          </a:xfrm>
          <a:prstGeom prst="ellipse">
            <a:avLst/>
          </a:prstGeom>
          <a:solidFill>
            <a:srgbClr val="e77f00"/>
          </a:solidFill>
          <a:ln w="9360">
            <a:solidFill>
              <a:srgbClr val="ff8c00"/>
            </a:solidFill>
            <a:round/>
          </a:ln>
        </p:spPr>
      </p:sp>
      <p:sp>
        <p:nvSpPr>
          <p:cNvPr id="1171" name="CustomShape 32"/>
          <p:cNvSpPr/>
          <p:nvPr/>
        </p:nvSpPr>
        <p:spPr>
          <a:xfrm>
            <a:off x="3288960" y="5264280"/>
            <a:ext cx="2284560" cy="1071000"/>
          </a:xfrm>
          <a:prstGeom prst="roundRect">
            <a:avLst>
              <a:gd name="adj" fmla="val 16667"/>
            </a:avLst>
          </a:prstGeom>
          <a:noFill/>
          <a:ln w="25560">
            <a:solidFill>
              <a:srgbClr val="00bcf2"/>
            </a:solidFill>
            <a:round/>
          </a:ln>
        </p:spPr>
      </p:sp>
      <p:sp>
        <p:nvSpPr>
          <p:cNvPr id="1172" name="CustomShape 33"/>
          <p:cNvSpPr/>
          <p:nvPr/>
        </p:nvSpPr>
        <p:spPr>
          <a:xfrm>
            <a:off x="3016080" y="2562120"/>
            <a:ext cx="2118240" cy="1145520"/>
          </a:xfrm>
          <a:prstGeom prst="rect">
            <a:avLst/>
          </a:prstGeom>
          <a:noFill/>
          <a:ln>
            <a:noFill/>
          </a:ln>
        </p:spPr>
        <p:txBody>
          <a:bodyPr lIns="182880" rIns="182880" tIns="146160" bIns="146160"/>
          <a:p>
            <a:pPr algn="ctr">
              <a:lnSpc>
                <a:spcPct val="90000"/>
              </a:lnSpc>
            </a:pPr>
            <a:r>
              <a:rPr b="1" lang="en-US" sz="2000">
                <a:solidFill>
                  <a:srgbClr val="ffffff"/>
                </a:solidFill>
                <a:latin typeface="Segoe UI"/>
              </a:rPr>
              <a:t>SaaS Applications</a:t>
            </a:r>
            <a:endParaRPr/>
          </a:p>
        </p:txBody>
      </p:sp>
      <p:sp>
        <p:nvSpPr>
          <p:cNvPr id="1173" name="CustomShape 34"/>
          <p:cNvSpPr/>
          <p:nvPr/>
        </p:nvSpPr>
        <p:spPr>
          <a:xfrm>
            <a:off x="5817600" y="2079000"/>
            <a:ext cx="2437200" cy="943200"/>
          </a:xfrm>
          <a:prstGeom prst="ellipse">
            <a:avLst/>
          </a:prstGeom>
          <a:solidFill>
            <a:srgbClr val="000000"/>
          </a:solidFill>
          <a:ln>
            <a:noFill/>
          </a:ln>
        </p:spPr>
      </p:sp>
      <p:sp>
        <p:nvSpPr>
          <p:cNvPr id="1174" name="CustomShape 35"/>
          <p:cNvSpPr/>
          <p:nvPr/>
        </p:nvSpPr>
        <p:spPr>
          <a:xfrm>
            <a:off x="5984280" y="2050200"/>
            <a:ext cx="2118240" cy="1221840"/>
          </a:xfrm>
          <a:prstGeom prst="rect">
            <a:avLst/>
          </a:prstGeom>
          <a:noFill/>
          <a:ln>
            <a:noFill/>
          </a:ln>
        </p:spPr>
        <p:txBody>
          <a:bodyPr lIns="182880" rIns="182880" tIns="146160" bIns="146160"/>
          <a:p>
            <a:pPr algn="ctr">
              <a:lnSpc>
                <a:spcPct val="90000"/>
              </a:lnSpc>
            </a:pPr>
            <a:r>
              <a:rPr b="1" lang="en-US" sz="2000">
                <a:solidFill>
                  <a:srgbClr val="ffffff"/>
                </a:solidFill>
                <a:latin typeface="Segoe UI"/>
              </a:rPr>
              <a:t>Custom</a:t>
            </a:r>
            <a:endParaRPr/>
          </a:p>
          <a:p>
            <a:pPr algn="ctr">
              <a:lnSpc>
                <a:spcPct val="90000"/>
              </a:lnSpc>
            </a:pPr>
            <a:r>
              <a:rPr b="1" lang="en-US" sz="2000">
                <a:solidFill>
                  <a:srgbClr val="ffffff"/>
                </a:solidFill>
                <a:latin typeface="Segoe UI"/>
              </a:rPr>
              <a:t>Applications</a:t>
            </a:r>
            <a:endParaRPr/>
          </a:p>
        </p:txBody>
      </p:sp>
      <p:sp>
        <p:nvSpPr>
          <p:cNvPr id="1175" name="CustomShape 36"/>
          <p:cNvSpPr/>
          <p:nvPr/>
        </p:nvSpPr>
        <p:spPr>
          <a:xfrm>
            <a:off x="5665320" y="3087360"/>
            <a:ext cx="2788560" cy="515520"/>
          </a:xfrm>
          <a:prstGeom prst="rect">
            <a:avLst/>
          </a:prstGeom>
          <a:solidFill>
            <a:srgbClr val="000000"/>
          </a:solidFill>
          <a:ln>
            <a:noFill/>
          </a:ln>
        </p:spPr>
      </p:sp>
      <p:sp>
        <p:nvSpPr>
          <p:cNvPr id="1176" name="CustomShape 37"/>
          <p:cNvSpPr/>
          <p:nvPr/>
        </p:nvSpPr>
        <p:spPr>
          <a:xfrm>
            <a:off x="5453280" y="3076200"/>
            <a:ext cx="3211560" cy="871200"/>
          </a:xfrm>
          <a:prstGeom prst="rect">
            <a:avLst/>
          </a:prstGeom>
          <a:solidFill>
            <a:srgbClr val="5104a7"/>
          </a:solidFill>
          <a:ln w="9360">
            <a:solidFill>
              <a:srgbClr val="5c2d91"/>
            </a:solidFill>
            <a:round/>
          </a:ln>
        </p:spPr>
        <p:txBody>
          <a:bodyPr lIns="182880" rIns="182880" tIns="146160" bIns="146160"/>
          <a:p>
            <a:pPr algn="ctr">
              <a:lnSpc>
                <a:spcPct val="90000"/>
              </a:lnSpc>
            </a:pPr>
            <a:r>
              <a:rPr b="1" i="1" lang="en-US" sz="2000">
                <a:solidFill>
                  <a:srgbClr val="ffffff"/>
                </a:solidFill>
                <a:latin typeface="Segoe UI"/>
              </a:rPr>
              <a:t>Amazon Web Services</a:t>
            </a:r>
            <a:endParaRPr/>
          </a:p>
        </p:txBody>
      </p:sp>
      <p:sp>
        <p:nvSpPr>
          <p:cNvPr id="1177" name="CustomShape 38"/>
          <p:cNvSpPr/>
          <p:nvPr/>
        </p:nvSpPr>
        <p:spPr>
          <a:xfrm>
            <a:off x="2662200" y="1922040"/>
            <a:ext cx="6125400" cy="1955520"/>
          </a:xfrm>
          <a:prstGeom prst="roundRect">
            <a:avLst>
              <a:gd name="adj" fmla="val 16667"/>
            </a:avLst>
          </a:prstGeom>
          <a:noFill/>
          <a:ln w="25560">
            <a:solidFill>
              <a:srgbClr val="00bcf2"/>
            </a:solidFill>
            <a:round/>
          </a:ln>
        </p:spPr>
      </p:sp>
      <p:sp>
        <p:nvSpPr>
          <p:cNvPr id="1178" name="CustomShape 39"/>
          <p:cNvSpPr/>
          <p:nvPr/>
        </p:nvSpPr>
        <p:spPr>
          <a:xfrm>
            <a:off x="3528360" y="5472360"/>
            <a:ext cx="1789200" cy="653760"/>
          </a:xfrm>
          <a:prstGeom prst="roundRect">
            <a:avLst>
              <a:gd name="adj" fmla="val 16667"/>
            </a:avLst>
          </a:prstGeom>
          <a:solidFill>
            <a:srgbClr val="006cc3"/>
          </a:solidFill>
          <a:ln w="9360">
            <a:solidFill>
              <a:srgbClr val="0078d7"/>
            </a:solidFill>
            <a:round/>
          </a:ln>
        </p:spPr>
        <p:txBody>
          <a:bodyPr lIns="0" rIns="0" tIns="46440" bIns="46440" anchor="ctr"/>
          <a:p>
            <a:pPr algn="ctr">
              <a:lnSpc>
                <a:spcPct val="100000"/>
              </a:lnSpc>
            </a:pPr>
            <a:r>
              <a:rPr b="1" lang="en-US" sz="2000">
                <a:solidFill>
                  <a:srgbClr val="ffffff"/>
                </a:solidFill>
                <a:latin typeface="Segoe UI"/>
              </a:rPr>
              <a:t>Clients</a:t>
            </a:r>
            <a:endParaRPr/>
          </a:p>
        </p:txBody>
      </p:sp>
    </p:spTree>
  </p:cSld>
  <p:transition>
    <p:fade/>
  </p:transition>
  <p:timing>
    <p:tnLst>
      <p:par>
        <p:cTn id="886" dur="indefinite" restart="never" nodeType="tmRoot">
          <p:childTnLst>
            <p:seq>
              <p:cTn id="887" dur="indefinite" nodeType="mainSeq">
                <p:childTnLst>
                  <p:par>
                    <p:cTn id="888" fill="hold">
                      <p:stCondLst>
                        <p:cond delay="indefinite"/>
                      </p:stCondLst>
                      <p:childTnLst>
                        <p:par>
                          <p:cTn id="889" fill="hold">
                            <p:stCondLst>
                              <p:cond delay="0"/>
                            </p:stCondLst>
                            <p:childTnLst>
                              <p:par>
                                <p:cTn id="890" nodeType="clickEffect" fill="hold" presetClass="entr" presetID="22" presetSubtype="8">
                                  <p:stCondLst>
                                    <p:cond delay="0"/>
                                  </p:stCondLst>
                                  <p:childTnLst>
                                    <p:set>
                                      <p:cBhvr>
                                        <p:cTn id="891" dur="1" fill="hold">
                                          <p:stCondLst>
                                            <p:cond delay="0"/>
                                          </p:stCondLst>
                                        </p:cTn>
                                        <p:tgtEl>
                                          <p:spTgt spid="-1"/>
                                        </p:tgtEl>
                                        <p:attrNameLst>
                                          <p:attrName>style.visibility</p:attrName>
                                        </p:attrNameLst>
                                      </p:cBhvr>
                                      <p:to>
                                        <p:strVal val="visible"/>
                                      </p:to>
                                    </p:set>
                                    <p:animEffect filter="wipe(left)" transition="in">
                                      <p:cBhvr additive="repl">
                                        <p:cTn id="892" dur="500"/>
                                        <p:tgtEl>
                                          <p:spTgt spid="-1"/>
                                        </p:tgtEl>
                                      </p:cBhvr>
                                    </p:animEffect>
                                  </p:childTnLst>
                                </p:cTn>
                              </p:par>
                            </p:childTnLst>
                          </p:cTn>
                        </p:par>
                      </p:childTnLst>
                    </p:cTn>
                  </p:par>
                  <p:par>
                    <p:cTn id="893" fill="hold">
                      <p:stCondLst>
                        <p:cond delay="indefinite"/>
                      </p:stCondLst>
                      <p:childTnLst>
                        <p:par>
                          <p:cTn id="894" fill="hold">
                            <p:stCondLst>
                              <p:cond delay="0"/>
                            </p:stCondLst>
                            <p:childTnLst>
                              <p:par>
                                <p:cTn id="895" nodeType="clickEffect" fill="hold" presetClass="entr" presetID="22" presetSubtype="2">
                                  <p:stCondLst>
                                    <p:cond delay="0"/>
                                  </p:stCondLst>
                                  <p:childTnLst>
                                    <p:set>
                                      <p:cBhvr>
                                        <p:cTn id="896" dur="1" fill="hold">
                                          <p:stCondLst>
                                            <p:cond delay="0"/>
                                          </p:stCondLst>
                                        </p:cTn>
                                        <p:tgtEl>
                                          <p:spTgt spid="-1"/>
                                        </p:tgtEl>
                                        <p:attrNameLst>
                                          <p:attrName>style.visibility</p:attrName>
                                        </p:attrNameLst>
                                      </p:cBhvr>
                                      <p:to>
                                        <p:strVal val="visible"/>
                                      </p:to>
                                    </p:set>
                                    <p:animEffect filter="wipe(right)" transition="out">
                                      <p:cBhvr additive="repl">
                                        <p:cTn id="897" dur="500"/>
                                        <p:tgtEl>
                                          <p:spTgt spid="-1"/>
                                        </p:tgtEl>
                                      </p:cBhvr>
                                    </p:animEffect>
                                  </p:childTnLst>
                                </p:cTn>
                              </p:par>
                            </p:childTnLst>
                          </p:cTn>
                        </p:par>
                      </p:childTnLst>
                    </p:cTn>
                  </p:par>
                  <p:par>
                    <p:cTn id="898" fill="hold">
                      <p:stCondLst>
                        <p:cond delay="indefinite"/>
                      </p:stCondLst>
                      <p:childTnLst>
                        <p:par>
                          <p:cTn id="899" fill="hold">
                            <p:stCondLst>
                              <p:cond delay="0"/>
                            </p:stCondLst>
                            <p:childTnLst>
                              <p:par>
                                <p:cTn id="900" nodeType="clickEffect" fill="hold" presetClass="entr" presetID="22" presetSubtype="8">
                                  <p:stCondLst>
                                    <p:cond delay="0"/>
                                  </p:stCondLst>
                                  <p:childTnLst>
                                    <p:set>
                                      <p:cBhvr>
                                        <p:cTn id="901" dur="1" fill="hold">
                                          <p:stCondLst>
                                            <p:cond delay="0"/>
                                          </p:stCondLst>
                                        </p:cTn>
                                        <p:tgtEl>
                                          <p:spTgt spid="-1"/>
                                        </p:tgtEl>
                                        <p:attrNameLst>
                                          <p:attrName>style.visibility</p:attrName>
                                        </p:attrNameLst>
                                      </p:cBhvr>
                                      <p:to>
                                        <p:strVal val="visible"/>
                                      </p:to>
                                    </p:set>
                                    <p:animEffect filter="wipe(left)" transition="in">
                                      <p:cBhvr additive="repl">
                                        <p:cTn id="902"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79" name="TextShape 1"/>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IT Today: The New Default </a:t>
            </a:r>
            <a:r>
              <a:rPr lang="en-US" sz="4800">
                <a:solidFill>
                  <a:srgbClr val="ffffff"/>
                </a:solidFill>
                <a:latin typeface="Segoe UI Light"/>
              </a:rPr>
              <a:t>
</a:t>
            </a:r>
            <a:r>
              <a:rPr lang="en-US" sz="3200">
                <a:solidFill>
                  <a:srgbClr val="ffffff"/>
                </a:solidFill>
                <a:latin typeface="Segoe UI Light"/>
              </a:rPr>
              <a:t>Google</a:t>
            </a:r>
            <a:endParaRPr/>
          </a:p>
        </p:txBody>
      </p:sp>
      <p:sp>
        <p:nvSpPr>
          <p:cNvPr id="1180" name="CustomShape 2"/>
          <p:cNvSpPr/>
          <p:nvPr/>
        </p:nvSpPr>
        <p:spPr>
          <a:xfrm>
            <a:off x="9210240" y="1933200"/>
            <a:ext cx="3025080" cy="2894040"/>
          </a:xfrm>
          <a:prstGeom prst="rect">
            <a:avLst/>
          </a:prstGeom>
          <a:solidFill>
            <a:srgbClr val="ada3c1"/>
          </a:solidFill>
          <a:ln w="9360">
            <a:solidFill>
              <a:srgbClr val="5c2d91"/>
            </a:solidFill>
            <a:round/>
          </a:ln>
        </p:spPr>
      </p:sp>
      <p:sp>
        <p:nvSpPr>
          <p:cNvPr id="1181" name="CustomShape 3"/>
          <p:cNvSpPr/>
          <p:nvPr/>
        </p:nvSpPr>
        <p:spPr>
          <a:xfrm>
            <a:off x="10769040" y="4066200"/>
            <a:ext cx="1317240" cy="596880"/>
          </a:xfrm>
          <a:prstGeom prst="rect">
            <a:avLst/>
          </a:prstGeom>
          <a:solidFill>
            <a:srgbClr val="5104a7"/>
          </a:solidFill>
          <a:ln w="9360">
            <a:solidFill>
              <a:srgbClr val="5c2d91"/>
            </a:solidFill>
            <a:round/>
          </a:ln>
        </p:spPr>
        <p:txBody>
          <a:bodyPr lIns="182880" rIns="182880" tIns="146160" bIns="146160"/>
          <a:p>
            <a:pPr algn="ctr">
              <a:lnSpc>
                <a:spcPct val="90000"/>
              </a:lnSpc>
            </a:pPr>
            <a:r>
              <a:rPr b="1" i="1" lang="en-US" sz="2000">
                <a:solidFill>
                  <a:srgbClr val="ffffff"/>
                </a:solidFill>
                <a:latin typeface="Segoe UI"/>
              </a:rPr>
              <a:t>. . .</a:t>
            </a:r>
            <a:endParaRPr/>
          </a:p>
        </p:txBody>
      </p:sp>
      <p:sp>
        <p:nvSpPr>
          <p:cNvPr id="1182" name="CustomShape 4"/>
          <p:cNvSpPr/>
          <p:nvPr/>
        </p:nvSpPr>
        <p:spPr>
          <a:xfrm rot="16200000">
            <a:off x="7507800" y="3134160"/>
            <a:ext cx="2886120" cy="537120"/>
          </a:xfrm>
          <a:prstGeom prst="rect">
            <a:avLst/>
          </a:prstGeom>
          <a:gradFill>
            <a:gsLst>
              <a:gs pos="0">
                <a:srgbClr val="8aadfa"/>
              </a:gs>
              <a:gs pos="100000">
                <a:srgbClr val="b9ccfa"/>
              </a:gs>
            </a:gsLst>
            <a:lin ang="5400000"/>
          </a:gradFill>
          <a:ln w="10800">
            <a:noFill/>
          </a:ln>
        </p:spPr>
      </p:sp>
      <p:sp>
        <p:nvSpPr>
          <p:cNvPr id="1183" name="CustomShape 5"/>
          <p:cNvSpPr/>
          <p:nvPr/>
        </p:nvSpPr>
        <p:spPr>
          <a:xfrm>
            <a:off x="9327240" y="2025000"/>
            <a:ext cx="1317240" cy="572040"/>
          </a:xfrm>
          <a:prstGeom prst="rect">
            <a:avLst/>
          </a:prstGeom>
          <a:solidFill>
            <a:srgbClr val="aecd00"/>
          </a:solidFill>
          <a:ln w="9360">
            <a:solidFill>
              <a:srgbClr val="bad80a"/>
            </a:solidFill>
            <a:round/>
          </a:ln>
        </p:spPr>
      </p:sp>
      <p:sp>
        <p:nvSpPr>
          <p:cNvPr id="1184" name="CustomShape 6"/>
          <p:cNvSpPr/>
          <p:nvPr/>
        </p:nvSpPr>
        <p:spPr>
          <a:xfrm>
            <a:off x="9327240" y="2025000"/>
            <a:ext cx="1317240" cy="581400"/>
          </a:xfrm>
          <a:prstGeom prst="rect">
            <a:avLst/>
          </a:prstGeom>
          <a:solidFill>
            <a:srgbClr val="5104a7"/>
          </a:solidFill>
          <a:ln w="9360">
            <a:solidFill>
              <a:srgbClr val="5c2d91"/>
            </a:solidFill>
            <a:round/>
          </a:ln>
        </p:spPr>
        <p:txBody>
          <a:bodyPr lIns="182880" rIns="182880" tIns="146160" bIns="91440" anchor="ctr"/>
          <a:p>
            <a:pPr algn="ctr">
              <a:lnSpc>
                <a:spcPts val="353"/>
              </a:lnSpc>
            </a:pPr>
            <a:r>
              <a:rPr b="1" i="1" lang="en-US" sz="1400">
                <a:solidFill>
                  <a:srgbClr val="ffffff"/>
                </a:solidFill>
                <a:latin typeface="Segoe UI"/>
              </a:rPr>
              <a:t>Compute</a:t>
            </a:r>
            <a:endParaRPr/>
          </a:p>
          <a:p>
            <a:pPr algn="ctr">
              <a:lnSpc>
                <a:spcPts val="353"/>
              </a:lnSpc>
            </a:pPr>
            <a:r>
              <a:rPr b="1" i="1" lang="en-US" sz="1400">
                <a:solidFill>
                  <a:srgbClr val="ffffff"/>
                </a:solidFill>
                <a:latin typeface="Segoe UI"/>
              </a:rPr>
              <a:t>Engine</a:t>
            </a:r>
            <a:endParaRPr/>
          </a:p>
        </p:txBody>
      </p:sp>
      <p:sp>
        <p:nvSpPr>
          <p:cNvPr id="1185" name="CustomShape 7"/>
          <p:cNvSpPr/>
          <p:nvPr/>
        </p:nvSpPr>
        <p:spPr>
          <a:xfrm>
            <a:off x="9328320" y="2717280"/>
            <a:ext cx="1317240" cy="572040"/>
          </a:xfrm>
          <a:prstGeom prst="rect">
            <a:avLst/>
          </a:prstGeom>
          <a:solidFill>
            <a:srgbClr val="aecd00"/>
          </a:solidFill>
          <a:ln w="9360">
            <a:solidFill>
              <a:srgbClr val="bad80a"/>
            </a:solidFill>
            <a:round/>
          </a:ln>
        </p:spPr>
      </p:sp>
      <p:sp>
        <p:nvSpPr>
          <p:cNvPr id="1186" name="CustomShape 8"/>
          <p:cNvSpPr/>
          <p:nvPr/>
        </p:nvSpPr>
        <p:spPr>
          <a:xfrm>
            <a:off x="9328320" y="2705040"/>
            <a:ext cx="1317240" cy="616320"/>
          </a:xfrm>
          <a:prstGeom prst="rect">
            <a:avLst/>
          </a:prstGeom>
          <a:solidFill>
            <a:srgbClr val="5104a7"/>
          </a:solidFill>
          <a:ln w="9360">
            <a:solidFill>
              <a:srgbClr val="5c2d91"/>
            </a:solidFill>
            <a:round/>
          </a:ln>
        </p:spPr>
        <p:txBody>
          <a:bodyPr lIns="0" rIns="0" tIns="0" bIns="0" anchor="ctr"/>
          <a:p>
            <a:pPr algn="ctr">
              <a:lnSpc>
                <a:spcPts val="353"/>
              </a:lnSpc>
            </a:pPr>
            <a:r>
              <a:rPr b="1" i="1" lang="en-US" sz="1400">
                <a:solidFill>
                  <a:srgbClr val="ffffff"/>
                </a:solidFill>
                <a:latin typeface="Segoe UI"/>
              </a:rPr>
              <a:t>App </a:t>
            </a:r>
            <a:endParaRPr/>
          </a:p>
          <a:p>
            <a:pPr algn="ctr">
              <a:lnSpc>
                <a:spcPts val="353"/>
              </a:lnSpc>
            </a:pPr>
            <a:r>
              <a:rPr b="1" i="1" lang="en-US" sz="1400">
                <a:solidFill>
                  <a:srgbClr val="ffffff"/>
                </a:solidFill>
                <a:latin typeface="Segoe UI"/>
              </a:rPr>
              <a:t>Engine</a:t>
            </a:r>
            <a:endParaRPr/>
          </a:p>
        </p:txBody>
      </p:sp>
      <p:sp>
        <p:nvSpPr>
          <p:cNvPr id="1187" name="CustomShape 9"/>
          <p:cNvSpPr/>
          <p:nvPr/>
        </p:nvSpPr>
        <p:spPr>
          <a:xfrm>
            <a:off x="9330120" y="3397320"/>
            <a:ext cx="1317240" cy="572040"/>
          </a:xfrm>
          <a:prstGeom prst="rect">
            <a:avLst/>
          </a:prstGeom>
          <a:solidFill>
            <a:srgbClr val="aecd00"/>
          </a:solidFill>
          <a:ln w="9360">
            <a:solidFill>
              <a:srgbClr val="bad80a"/>
            </a:solidFill>
            <a:round/>
          </a:ln>
        </p:spPr>
      </p:sp>
      <p:sp>
        <p:nvSpPr>
          <p:cNvPr id="1188" name="CustomShape 10"/>
          <p:cNvSpPr/>
          <p:nvPr/>
        </p:nvSpPr>
        <p:spPr>
          <a:xfrm>
            <a:off x="9330120" y="3397320"/>
            <a:ext cx="1317240" cy="572040"/>
          </a:xfrm>
          <a:prstGeom prst="rect">
            <a:avLst/>
          </a:prstGeom>
          <a:solidFill>
            <a:srgbClr val="5104a7"/>
          </a:solidFill>
          <a:ln w="9360">
            <a:solidFill>
              <a:srgbClr val="5c2d91"/>
            </a:solidFill>
            <a:round/>
          </a:ln>
        </p:spPr>
        <p:txBody>
          <a:bodyPr lIns="182880" rIns="182880" tIns="146160" bIns="91440" anchor="ctr"/>
          <a:p>
            <a:pPr algn="ctr">
              <a:lnSpc>
                <a:spcPts val="353"/>
              </a:lnSpc>
            </a:pPr>
            <a:r>
              <a:rPr b="1" i="1" lang="en-US" sz="1400">
                <a:solidFill>
                  <a:srgbClr val="ffffff"/>
                </a:solidFill>
                <a:latin typeface="Segoe UI"/>
              </a:rPr>
              <a:t>Cloud</a:t>
            </a:r>
            <a:endParaRPr/>
          </a:p>
          <a:p>
            <a:pPr algn="ctr">
              <a:lnSpc>
                <a:spcPts val="353"/>
              </a:lnSpc>
            </a:pPr>
            <a:r>
              <a:rPr b="1" i="1" lang="en-US" sz="1400">
                <a:solidFill>
                  <a:srgbClr val="ffffff"/>
                </a:solidFill>
                <a:latin typeface="Segoe UI"/>
              </a:rPr>
              <a:t>Storage</a:t>
            </a:r>
            <a:endParaRPr/>
          </a:p>
        </p:txBody>
      </p:sp>
      <p:sp>
        <p:nvSpPr>
          <p:cNvPr id="1189" name="CustomShape 11"/>
          <p:cNvSpPr/>
          <p:nvPr/>
        </p:nvSpPr>
        <p:spPr>
          <a:xfrm>
            <a:off x="10769760" y="2025000"/>
            <a:ext cx="1317240" cy="572040"/>
          </a:xfrm>
          <a:prstGeom prst="rect">
            <a:avLst/>
          </a:prstGeom>
          <a:solidFill>
            <a:srgbClr val="aecd00"/>
          </a:solidFill>
          <a:ln w="9360">
            <a:solidFill>
              <a:srgbClr val="bad80a"/>
            </a:solidFill>
            <a:round/>
          </a:ln>
        </p:spPr>
      </p:sp>
      <p:sp>
        <p:nvSpPr>
          <p:cNvPr id="1190" name="CustomShape 12"/>
          <p:cNvSpPr/>
          <p:nvPr/>
        </p:nvSpPr>
        <p:spPr>
          <a:xfrm>
            <a:off x="10764720" y="2025000"/>
            <a:ext cx="1329120" cy="603360"/>
          </a:xfrm>
          <a:prstGeom prst="rect">
            <a:avLst/>
          </a:prstGeom>
          <a:solidFill>
            <a:srgbClr val="5104a7"/>
          </a:solidFill>
          <a:ln w="9360">
            <a:solidFill>
              <a:srgbClr val="5c2d91"/>
            </a:solidFill>
            <a:round/>
          </a:ln>
        </p:spPr>
        <p:txBody>
          <a:bodyPr tIns="146160" bIns="146160" anchor="ctr"/>
          <a:p>
            <a:pPr algn="ctr">
              <a:lnSpc>
                <a:spcPts val="353"/>
              </a:lnSpc>
            </a:pPr>
            <a:r>
              <a:rPr b="1" i="1" lang="en-US" sz="1400">
                <a:solidFill>
                  <a:srgbClr val="ffffff"/>
                </a:solidFill>
                <a:latin typeface="Segoe UI"/>
              </a:rPr>
              <a:t>Cloud</a:t>
            </a:r>
            <a:endParaRPr/>
          </a:p>
          <a:p>
            <a:pPr algn="ctr">
              <a:lnSpc>
                <a:spcPts val="353"/>
              </a:lnSpc>
            </a:pPr>
            <a:r>
              <a:rPr b="1" i="1" lang="en-US" sz="1400">
                <a:solidFill>
                  <a:srgbClr val="ffffff"/>
                </a:solidFill>
                <a:latin typeface="Segoe UI"/>
              </a:rPr>
              <a:t>Datastore</a:t>
            </a:r>
            <a:endParaRPr/>
          </a:p>
        </p:txBody>
      </p:sp>
      <p:sp>
        <p:nvSpPr>
          <p:cNvPr id="1191" name="CustomShape 13"/>
          <p:cNvSpPr/>
          <p:nvPr/>
        </p:nvSpPr>
        <p:spPr>
          <a:xfrm>
            <a:off x="10769040" y="3402000"/>
            <a:ext cx="1317240" cy="567360"/>
          </a:xfrm>
          <a:prstGeom prst="rect">
            <a:avLst/>
          </a:prstGeom>
          <a:solidFill>
            <a:srgbClr val="5104a7"/>
          </a:solidFill>
          <a:ln w="9360">
            <a:solidFill>
              <a:srgbClr val="5c2d91"/>
            </a:solidFill>
            <a:round/>
          </a:ln>
        </p:spPr>
        <p:txBody>
          <a:bodyPr lIns="182880" rIns="182880" tIns="146160" bIns="146160"/>
          <a:p>
            <a:pPr algn="ctr">
              <a:lnSpc>
                <a:spcPts val="353"/>
              </a:lnSpc>
            </a:pPr>
            <a:r>
              <a:rPr b="1" i="1" lang="en-US" sz="1400">
                <a:solidFill>
                  <a:srgbClr val="ffffff"/>
                </a:solidFill>
                <a:latin typeface="Segoe UI"/>
              </a:rPr>
              <a:t>Prediction</a:t>
            </a:r>
            <a:endParaRPr/>
          </a:p>
          <a:p>
            <a:pPr algn="ctr">
              <a:lnSpc>
                <a:spcPts val="353"/>
              </a:lnSpc>
            </a:pPr>
            <a:r>
              <a:rPr b="1" i="1" lang="en-US" sz="1400">
                <a:solidFill>
                  <a:srgbClr val="ffffff"/>
                </a:solidFill>
                <a:latin typeface="Segoe UI"/>
              </a:rPr>
              <a:t>API</a:t>
            </a:r>
            <a:endParaRPr/>
          </a:p>
        </p:txBody>
      </p:sp>
      <p:sp>
        <p:nvSpPr>
          <p:cNvPr id="1192" name="CustomShape 14"/>
          <p:cNvSpPr/>
          <p:nvPr/>
        </p:nvSpPr>
        <p:spPr>
          <a:xfrm>
            <a:off x="9327240" y="4068000"/>
            <a:ext cx="1317240" cy="572040"/>
          </a:xfrm>
          <a:prstGeom prst="rect">
            <a:avLst/>
          </a:prstGeom>
          <a:solidFill>
            <a:srgbClr val="5104a7"/>
          </a:solidFill>
          <a:ln w="9360">
            <a:solidFill>
              <a:srgbClr val="5c2d91"/>
            </a:solidFill>
            <a:round/>
          </a:ln>
        </p:spPr>
      </p:sp>
      <p:sp>
        <p:nvSpPr>
          <p:cNvPr id="1193" name="CustomShape 15"/>
          <p:cNvSpPr/>
          <p:nvPr/>
        </p:nvSpPr>
        <p:spPr>
          <a:xfrm>
            <a:off x="9327240" y="4061520"/>
            <a:ext cx="1317240" cy="608400"/>
          </a:xfrm>
          <a:prstGeom prst="rect">
            <a:avLst/>
          </a:prstGeom>
          <a:noFill/>
          <a:ln w="9360">
            <a:noFill/>
          </a:ln>
        </p:spPr>
        <p:txBody>
          <a:bodyPr lIns="182880" rIns="182880" tIns="146160" bIns="146160" anchor="ctr"/>
          <a:p>
            <a:pPr algn="ctr">
              <a:lnSpc>
                <a:spcPts val="353"/>
              </a:lnSpc>
            </a:pPr>
            <a:r>
              <a:rPr b="1" i="1" lang="en-US" sz="1400">
                <a:solidFill>
                  <a:srgbClr val="ffffff"/>
                </a:solidFill>
                <a:latin typeface="Segoe UI"/>
              </a:rPr>
              <a:t>Cloud</a:t>
            </a:r>
            <a:endParaRPr/>
          </a:p>
          <a:p>
            <a:pPr algn="ctr">
              <a:lnSpc>
                <a:spcPts val="353"/>
              </a:lnSpc>
            </a:pPr>
            <a:r>
              <a:rPr b="1" i="1" lang="en-US" sz="1400">
                <a:solidFill>
                  <a:srgbClr val="ffffff"/>
                </a:solidFill>
                <a:latin typeface="Segoe UI"/>
              </a:rPr>
              <a:t>SQL</a:t>
            </a:r>
            <a:endParaRPr/>
          </a:p>
        </p:txBody>
      </p:sp>
      <p:sp>
        <p:nvSpPr>
          <p:cNvPr id="1194" name="CustomShape 16"/>
          <p:cNvSpPr/>
          <p:nvPr/>
        </p:nvSpPr>
        <p:spPr>
          <a:xfrm>
            <a:off x="10769040" y="2717280"/>
            <a:ext cx="1317240" cy="871200"/>
          </a:xfrm>
          <a:prstGeom prst="rect">
            <a:avLst/>
          </a:prstGeom>
          <a:noFill/>
          <a:ln cap="rnd" w="38160">
            <a:solidFill>
              <a:srgbClr val="5c2d91"/>
            </a:solidFill>
            <a:custDash>
              <a:ds d="318000" sp="106000"/>
            </a:custDash>
            <a:round/>
          </a:ln>
        </p:spPr>
        <p:txBody>
          <a:bodyPr lIns="182880" rIns="182880" tIns="146160" bIns="146160"/>
          <a:p>
            <a:pPr algn="ctr">
              <a:lnSpc>
                <a:spcPct val="90000"/>
              </a:lnSpc>
            </a:pPr>
            <a:r>
              <a:rPr b="1" i="1" lang="en-US" sz="2000">
                <a:solidFill>
                  <a:srgbClr val="ffffff"/>
                </a:solidFill>
                <a:latin typeface="Segoe UI"/>
              </a:rPr>
              <a:t>Identity</a:t>
            </a:r>
            <a:endParaRPr/>
          </a:p>
        </p:txBody>
      </p:sp>
      <p:sp>
        <p:nvSpPr>
          <p:cNvPr id="1195" name="CustomShape 17"/>
          <p:cNvSpPr/>
          <p:nvPr/>
        </p:nvSpPr>
        <p:spPr>
          <a:xfrm flipV="1">
            <a:off x="4431240" y="3877200"/>
            <a:ext cx="1293480" cy="1385640"/>
          </a:xfrm>
          <a:prstGeom prst="straightConnector1">
            <a:avLst/>
          </a:prstGeom>
          <a:noFill/>
          <a:ln w="34920">
            <a:solidFill>
              <a:srgbClr val="ffffff"/>
            </a:solidFill>
            <a:custDash>
              <a:ds d="291000" sp="97000"/>
            </a:custDash>
            <a:round/>
            <a:tailEnd len="med" type="triangle" w="med"/>
          </a:ln>
        </p:spPr>
      </p:sp>
      <p:sp>
        <p:nvSpPr>
          <p:cNvPr id="1196" name="CustomShape 18"/>
          <p:cNvSpPr/>
          <p:nvPr/>
        </p:nvSpPr>
        <p:spPr>
          <a:xfrm>
            <a:off x="2849400" y="2449080"/>
            <a:ext cx="2437200" cy="1153800"/>
          </a:xfrm>
          <a:prstGeom prst="ellipse">
            <a:avLst/>
          </a:prstGeom>
          <a:solidFill>
            <a:srgbClr val="e77f00"/>
          </a:solidFill>
          <a:ln>
            <a:noFill/>
          </a:ln>
        </p:spPr>
      </p:sp>
      <p:sp>
        <p:nvSpPr>
          <p:cNvPr id="1197" name="CustomShape 19"/>
          <p:cNvSpPr/>
          <p:nvPr/>
        </p:nvSpPr>
        <p:spPr>
          <a:xfrm>
            <a:off x="3288960" y="5264280"/>
            <a:ext cx="2284560" cy="1071000"/>
          </a:xfrm>
          <a:prstGeom prst="roundRect">
            <a:avLst>
              <a:gd name="adj" fmla="val 16667"/>
            </a:avLst>
          </a:prstGeom>
          <a:noFill/>
          <a:ln w="25560">
            <a:solidFill>
              <a:srgbClr val="00bcf2"/>
            </a:solidFill>
            <a:round/>
          </a:ln>
        </p:spPr>
      </p:sp>
      <p:sp>
        <p:nvSpPr>
          <p:cNvPr id="1198" name="CustomShape 20"/>
          <p:cNvSpPr/>
          <p:nvPr/>
        </p:nvSpPr>
        <p:spPr>
          <a:xfrm>
            <a:off x="3016080" y="2562120"/>
            <a:ext cx="2118240" cy="1145520"/>
          </a:xfrm>
          <a:prstGeom prst="rect">
            <a:avLst/>
          </a:prstGeom>
          <a:noFill/>
          <a:ln>
            <a:noFill/>
          </a:ln>
        </p:spPr>
        <p:txBody>
          <a:bodyPr lIns="182880" rIns="182880" tIns="146160" bIns="146160"/>
          <a:p>
            <a:pPr algn="ctr">
              <a:lnSpc>
                <a:spcPct val="90000"/>
              </a:lnSpc>
            </a:pPr>
            <a:r>
              <a:rPr b="1" lang="en-US" sz="2000">
                <a:solidFill>
                  <a:srgbClr val="ffffff"/>
                </a:solidFill>
                <a:latin typeface="Segoe UI"/>
              </a:rPr>
              <a:t>SaaS Applications</a:t>
            </a:r>
            <a:endParaRPr/>
          </a:p>
        </p:txBody>
      </p:sp>
      <p:sp>
        <p:nvSpPr>
          <p:cNvPr id="1199" name="CustomShape 21"/>
          <p:cNvSpPr/>
          <p:nvPr/>
        </p:nvSpPr>
        <p:spPr>
          <a:xfrm>
            <a:off x="5817600" y="2079000"/>
            <a:ext cx="2437200" cy="943200"/>
          </a:xfrm>
          <a:prstGeom prst="ellipse">
            <a:avLst/>
          </a:prstGeom>
          <a:solidFill>
            <a:srgbClr val="000000"/>
          </a:solidFill>
          <a:ln>
            <a:noFill/>
          </a:ln>
        </p:spPr>
      </p:sp>
      <p:sp>
        <p:nvSpPr>
          <p:cNvPr id="1200" name="CustomShape 22"/>
          <p:cNvSpPr/>
          <p:nvPr/>
        </p:nvSpPr>
        <p:spPr>
          <a:xfrm>
            <a:off x="5984280" y="2050200"/>
            <a:ext cx="2118240" cy="1221840"/>
          </a:xfrm>
          <a:prstGeom prst="rect">
            <a:avLst/>
          </a:prstGeom>
          <a:noFill/>
          <a:ln>
            <a:noFill/>
          </a:ln>
        </p:spPr>
        <p:txBody>
          <a:bodyPr lIns="182880" rIns="182880" tIns="146160" bIns="146160"/>
          <a:p>
            <a:pPr algn="ctr">
              <a:lnSpc>
                <a:spcPct val="90000"/>
              </a:lnSpc>
            </a:pPr>
            <a:r>
              <a:rPr b="1" lang="en-US" sz="2000">
                <a:solidFill>
                  <a:srgbClr val="ffffff"/>
                </a:solidFill>
                <a:latin typeface="Segoe UI"/>
              </a:rPr>
              <a:t>Custom</a:t>
            </a:r>
            <a:endParaRPr/>
          </a:p>
          <a:p>
            <a:pPr algn="ctr">
              <a:lnSpc>
                <a:spcPct val="90000"/>
              </a:lnSpc>
            </a:pPr>
            <a:r>
              <a:rPr b="1" lang="en-US" sz="2000">
                <a:solidFill>
                  <a:srgbClr val="ffffff"/>
                </a:solidFill>
                <a:latin typeface="Segoe UI"/>
              </a:rPr>
              <a:t>Applications</a:t>
            </a:r>
            <a:endParaRPr/>
          </a:p>
        </p:txBody>
      </p:sp>
      <p:sp>
        <p:nvSpPr>
          <p:cNvPr id="1201" name="CustomShape 23"/>
          <p:cNvSpPr/>
          <p:nvPr/>
        </p:nvSpPr>
        <p:spPr>
          <a:xfrm>
            <a:off x="5665320" y="3087360"/>
            <a:ext cx="2788560" cy="515520"/>
          </a:xfrm>
          <a:prstGeom prst="rect">
            <a:avLst/>
          </a:prstGeom>
          <a:solidFill>
            <a:srgbClr val="000000"/>
          </a:solidFill>
          <a:ln>
            <a:noFill/>
          </a:ln>
        </p:spPr>
      </p:sp>
      <p:sp>
        <p:nvSpPr>
          <p:cNvPr id="1202" name="CustomShape 24"/>
          <p:cNvSpPr/>
          <p:nvPr/>
        </p:nvSpPr>
        <p:spPr>
          <a:xfrm>
            <a:off x="5453280" y="3076200"/>
            <a:ext cx="3211560" cy="871200"/>
          </a:xfrm>
          <a:prstGeom prst="rect">
            <a:avLst/>
          </a:prstGeom>
          <a:solidFill>
            <a:srgbClr val="5104a7"/>
          </a:solidFill>
          <a:ln w="9360">
            <a:solidFill>
              <a:srgbClr val="5c2d91"/>
            </a:solidFill>
            <a:round/>
          </a:ln>
        </p:spPr>
        <p:txBody>
          <a:bodyPr lIns="182880" rIns="182880" tIns="146160" bIns="146160"/>
          <a:p>
            <a:pPr algn="ctr">
              <a:lnSpc>
                <a:spcPct val="90000"/>
              </a:lnSpc>
            </a:pPr>
            <a:r>
              <a:rPr b="1" i="1" lang="en-US" sz="2000">
                <a:solidFill>
                  <a:srgbClr val="ffffff"/>
                </a:solidFill>
                <a:latin typeface="Segoe UI"/>
              </a:rPr>
              <a:t>Google Cloud Platform</a:t>
            </a:r>
            <a:endParaRPr/>
          </a:p>
        </p:txBody>
      </p:sp>
      <p:sp>
        <p:nvSpPr>
          <p:cNvPr id="1203" name="CustomShape 25"/>
          <p:cNvSpPr/>
          <p:nvPr/>
        </p:nvSpPr>
        <p:spPr>
          <a:xfrm>
            <a:off x="2662200" y="1922040"/>
            <a:ext cx="6125400" cy="1955520"/>
          </a:xfrm>
          <a:prstGeom prst="roundRect">
            <a:avLst>
              <a:gd name="adj" fmla="val 16667"/>
            </a:avLst>
          </a:prstGeom>
          <a:noFill/>
          <a:ln w="25560">
            <a:solidFill>
              <a:srgbClr val="00bcf2"/>
            </a:solidFill>
            <a:round/>
          </a:ln>
        </p:spPr>
      </p:sp>
      <p:sp>
        <p:nvSpPr>
          <p:cNvPr id="1204" name="CustomShape 26"/>
          <p:cNvSpPr/>
          <p:nvPr/>
        </p:nvSpPr>
        <p:spPr>
          <a:xfrm>
            <a:off x="3528360" y="5472360"/>
            <a:ext cx="1789200" cy="653760"/>
          </a:xfrm>
          <a:prstGeom prst="roundRect">
            <a:avLst>
              <a:gd name="adj" fmla="val 16667"/>
            </a:avLst>
          </a:prstGeom>
          <a:solidFill>
            <a:srgbClr val="006cc3"/>
          </a:solidFill>
          <a:ln w="9360">
            <a:solidFill>
              <a:srgbClr val="0078d7"/>
            </a:solidFill>
            <a:round/>
          </a:ln>
        </p:spPr>
        <p:txBody>
          <a:bodyPr lIns="0" rIns="0" tIns="46440" bIns="46440" anchor="ctr"/>
          <a:p>
            <a:pPr algn="ctr">
              <a:lnSpc>
                <a:spcPct val="100000"/>
              </a:lnSpc>
            </a:pPr>
            <a:r>
              <a:rPr b="1" lang="en-US" sz="2000">
                <a:solidFill>
                  <a:srgbClr val="ffffff"/>
                </a:solidFill>
                <a:latin typeface="Segoe UI"/>
              </a:rPr>
              <a:t>Clients</a:t>
            </a:r>
            <a:endParaRPr/>
          </a:p>
        </p:txBody>
      </p:sp>
      <p:sp>
        <p:nvSpPr>
          <p:cNvPr id="1205" name="CustomShape 27"/>
          <p:cNvSpPr/>
          <p:nvPr/>
        </p:nvSpPr>
        <p:spPr>
          <a:xfrm flipH="1" rot="16200000">
            <a:off x="1159920" y="3196800"/>
            <a:ext cx="2963880" cy="414000"/>
          </a:xfrm>
          <a:prstGeom prst="rect">
            <a:avLst/>
          </a:prstGeom>
          <a:gradFill>
            <a:gsLst>
              <a:gs pos="0">
                <a:srgbClr val="8aadfa"/>
              </a:gs>
              <a:gs pos="100000">
                <a:srgbClr val="b9ccfa"/>
              </a:gs>
            </a:gsLst>
            <a:lin ang="5400000"/>
          </a:gradFill>
          <a:ln w="10800">
            <a:noFill/>
          </a:ln>
        </p:spPr>
      </p:sp>
      <p:sp>
        <p:nvSpPr>
          <p:cNvPr id="1206" name="CustomShape 28"/>
          <p:cNvSpPr/>
          <p:nvPr/>
        </p:nvSpPr>
        <p:spPr>
          <a:xfrm>
            <a:off x="168480" y="1915560"/>
            <a:ext cx="2268000" cy="2970360"/>
          </a:xfrm>
          <a:prstGeom prst="rect">
            <a:avLst/>
          </a:prstGeom>
          <a:solidFill>
            <a:srgbClr val="ffbea1"/>
          </a:solidFill>
          <a:ln w="9360">
            <a:solidFill>
              <a:srgbClr val="ff8c00"/>
            </a:solidFill>
            <a:round/>
          </a:ln>
        </p:spPr>
      </p:sp>
      <p:sp>
        <p:nvSpPr>
          <p:cNvPr id="1207" name="CustomShape 29"/>
          <p:cNvSpPr/>
          <p:nvPr/>
        </p:nvSpPr>
        <p:spPr>
          <a:xfrm>
            <a:off x="300600" y="3441240"/>
            <a:ext cx="2017440" cy="569880"/>
          </a:xfrm>
          <a:prstGeom prst="rect">
            <a:avLst/>
          </a:prstGeom>
          <a:solidFill>
            <a:srgbClr val="e77f00"/>
          </a:solidFill>
          <a:ln w="9360">
            <a:solidFill>
              <a:srgbClr val="ff8c00"/>
            </a:solidFill>
            <a:round/>
          </a:ln>
        </p:spPr>
        <p:txBody>
          <a:bodyPr lIns="0" rIns="0" tIns="46440" bIns="46440" anchor="ctr"/>
          <a:p>
            <a:pPr algn="ctr">
              <a:lnSpc>
                <a:spcPct val="100000"/>
              </a:lnSpc>
            </a:pPr>
            <a:r>
              <a:rPr b="1" i="1" lang="en-US" sz="1400">
                <a:solidFill>
                  <a:srgbClr val="ffffff"/>
                </a:solidFill>
                <a:latin typeface="Segoe UI"/>
              </a:rPr>
              <a:t>Google Docs</a:t>
            </a:r>
            <a:endParaRPr/>
          </a:p>
        </p:txBody>
      </p:sp>
      <p:sp>
        <p:nvSpPr>
          <p:cNvPr id="1208" name="CustomShape 30"/>
          <p:cNvSpPr/>
          <p:nvPr/>
        </p:nvSpPr>
        <p:spPr>
          <a:xfrm>
            <a:off x="320760" y="2087280"/>
            <a:ext cx="2017440" cy="572040"/>
          </a:xfrm>
          <a:prstGeom prst="rect">
            <a:avLst/>
          </a:prstGeom>
          <a:solidFill>
            <a:srgbClr val="e77f00"/>
          </a:solidFill>
          <a:ln w="9360">
            <a:solidFill>
              <a:srgbClr val="ff8c00"/>
            </a:solidFill>
            <a:round/>
          </a:ln>
        </p:spPr>
        <p:txBody>
          <a:bodyPr lIns="0" rIns="0" tIns="46440" bIns="46440" anchor="ctr"/>
          <a:p>
            <a:pPr algn="ctr">
              <a:lnSpc>
                <a:spcPct val="100000"/>
              </a:lnSpc>
            </a:pPr>
            <a:r>
              <a:rPr b="1" i="1" lang="en-US" sz="1400">
                <a:solidFill>
                  <a:srgbClr val="ffffff"/>
                </a:solidFill>
                <a:latin typeface="Segoe UI"/>
              </a:rPr>
              <a:t>Gmail</a:t>
            </a:r>
            <a:endParaRPr/>
          </a:p>
        </p:txBody>
      </p:sp>
      <p:sp>
        <p:nvSpPr>
          <p:cNvPr id="1209" name="CustomShape 31"/>
          <p:cNvSpPr/>
          <p:nvPr/>
        </p:nvSpPr>
        <p:spPr>
          <a:xfrm>
            <a:off x="320760" y="4143600"/>
            <a:ext cx="927000" cy="572040"/>
          </a:xfrm>
          <a:prstGeom prst="rect">
            <a:avLst/>
          </a:prstGeom>
          <a:noFill/>
          <a:ln cap="rnd" w="38160">
            <a:solidFill>
              <a:srgbClr val="bf6900"/>
            </a:solidFill>
            <a:custDash>
              <a:ds d="318000" sp="106000"/>
            </a:custDash>
            <a:round/>
          </a:ln>
        </p:spPr>
        <p:txBody>
          <a:bodyPr lIns="0" rIns="0" tIns="46440" bIns="46440" anchor="ctr"/>
          <a:p>
            <a:pPr algn="ctr">
              <a:lnSpc>
                <a:spcPct val="100000"/>
              </a:lnSpc>
            </a:pPr>
            <a:r>
              <a:rPr b="1" i="1" lang="en-US" sz="2000">
                <a:solidFill>
                  <a:srgbClr val="ffffff"/>
                </a:solidFill>
                <a:latin typeface="Segoe UI"/>
              </a:rPr>
              <a:t>CRM</a:t>
            </a:r>
            <a:endParaRPr/>
          </a:p>
        </p:txBody>
      </p:sp>
      <p:sp>
        <p:nvSpPr>
          <p:cNvPr id="1210" name="CustomShape 32"/>
          <p:cNvSpPr/>
          <p:nvPr/>
        </p:nvSpPr>
        <p:spPr>
          <a:xfrm>
            <a:off x="1405080" y="4149720"/>
            <a:ext cx="886320" cy="565920"/>
          </a:xfrm>
          <a:prstGeom prst="rect">
            <a:avLst/>
          </a:prstGeom>
          <a:solidFill>
            <a:srgbClr val="e77f00"/>
          </a:solidFill>
          <a:ln w="9360">
            <a:solidFill>
              <a:srgbClr val="ff8c00"/>
            </a:solidFill>
            <a:round/>
          </a:ln>
        </p:spPr>
        <p:txBody>
          <a:bodyPr lIns="0" rIns="0" tIns="46440" bIns="46440" anchor="ctr"/>
          <a:p>
            <a:pPr algn="ctr">
              <a:lnSpc>
                <a:spcPct val="100000"/>
              </a:lnSpc>
            </a:pPr>
            <a:r>
              <a:rPr b="1" i="1" lang="en-US" sz="1400">
                <a:solidFill>
                  <a:srgbClr val="ffffff"/>
                </a:solidFill>
                <a:latin typeface="Segoe UI"/>
              </a:rPr>
              <a:t>. . . </a:t>
            </a:r>
            <a:endParaRPr/>
          </a:p>
        </p:txBody>
      </p:sp>
      <p:sp>
        <p:nvSpPr>
          <p:cNvPr id="1211" name="CustomShape 33"/>
          <p:cNvSpPr/>
          <p:nvPr/>
        </p:nvSpPr>
        <p:spPr>
          <a:xfrm>
            <a:off x="314640" y="2765520"/>
            <a:ext cx="2017440" cy="572040"/>
          </a:xfrm>
          <a:prstGeom prst="rect">
            <a:avLst/>
          </a:prstGeom>
          <a:noFill/>
          <a:ln cap="rnd" w="38160">
            <a:solidFill>
              <a:srgbClr val="bf6900"/>
            </a:solidFill>
            <a:custDash>
              <a:ds d="318000" sp="106000"/>
            </a:custDash>
            <a:round/>
          </a:ln>
        </p:spPr>
        <p:txBody>
          <a:bodyPr lIns="0" rIns="0" tIns="46440" bIns="46440" anchor="ctr"/>
          <a:p>
            <a:pPr algn="ctr">
              <a:lnSpc>
                <a:spcPct val="100000"/>
              </a:lnSpc>
            </a:pPr>
            <a:r>
              <a:rPr b="1" i="1" lang="en-US" sz="2000">
                <a:solidFill>
                  <a:srgbClr val="ffffff"/>
                </a:solidFill>
                <a:latin typeface="Segoe UI"/>
              </a:rPr>
              <a:t>Collaboration</a:t>
            </a:r>
            <a:endParaRPr/>
          </a:p>
        </p:txBody>
      </p:sp>
      <p:sp>
        <p:nvSpPr>
          <p:cNvPr id="1212" name="CustomShape 34"/>
          <p:cNvSpPr/>
          <p:nvPr/>
        </p:nvSpPr>
        <p:spPr>
          <a:xfrm>
            <a:off x="5853600" y="4639680"/>
            <a:ext cx="1992240" cy="2237040"/>
          </a:xfrm>
          <a:prstGeom prst="rect">
            <a:avLst/>
          </a:prstGeom>
          <a:solidFill>
            <a:srgbClr val="a1b6e6"/>
          </a:solidFill>
          <a:ln w="9360">
            <a:solidFill>
              <a:srgbClr val="0078d7"/>
            </a:solidFill>
            <a:round/>
          </a:ln>
        </p:spPr>
      </p:sp>
      <p:sp>
        <p:nvSpPr>
          <p:cNvPr id="1213" name="CustomShape 35"/>
          <p:cNvSpPr/>
          <p:nvPr/>
        </p:nvSpPr>
        <p:spPr>
          <a:xfrm>
            <a:off x="5974200" y="4731120"/>
            <a:ext cx="1761480" cy="602640"/>
          </a:xfrm>
          <a:prstGeom prst="rect">
            <a:avLst/>
          </a:prstGeom>
          <a:solidFill>
            <a:srgbClr val="006cc3"/>
          </a:solidFill>
          <a:ln w="9360">
            <a:solidFill>
              <a:srgbClr val="0078d7"/>
            </a:solidFill>
            <a:round/>
          </a:ln>
        </p:spPr>
        <p:txBody>
          <a:bodyPr lIns="0" rIns="0" tIns="46440" bIns="46440" anchor="ctr"/>
          <a:p>
            <a:pPr algn="ctr">
              <a:lnSpc>
                <a:spcPct val="100000"/>
              </a:lnSpc>
            </a:pPr>
            <a:r>
              <a:rPr b="1" i="1" lang="en-US" sz="1400">
                <a:solidFill>
                  <a:srgbClr val="ffffff"/>
                </a:solidFill>
                <a:latin typeface="Segoe UI"/>
              </a:rPr>
              <a:t>Chrome</a:t>
            </a:r>
            <a:endParaRPr/>
          </a:p>
        </p:txBody>
      </p:sp>
      <p:sp>
        <p:nvSpPr>
          <p:cNvPr id="1214" name="CustomShape 36"/>
          <p:cNvSpPr/>
          <p:nvPr/>
        </p:nvSpPr>
        <p:spPr>
          <a:xfrm>
            <a:off x="5974200" y="5456880"/>
            <a:ext cx="1761480" cy="602640"/>
          </a:xfrm>
          <a:prstGeom prst="rect">
            <a:avLst/>
          </a:prstGeom>
          <a:solidFill>
            <a:srgbClr val="006cc3"/>
          </a:solidFill>
          <a:ln w="9360">
            <a:solidFill>
              <a:srgbClr val="0078d7"/>
            </a:solidFill>
            <a:round/>
          </a:ln>
        </p:spPr>
        <p:txBody>
          <a:bodyPr lIns="0" rIns="0" tIns="46440" bIns="46440" anchor="ctr"/>
          <a:p>
            <a:pPr algn="ctr">
              <a:lnSpc>
                <a:spcPct val="100000"/>
              </a:lnSpc>
            </a:pPr>
            <a:r>
              <a:rPr b="1" i="1" lang="en-US" sz="1400">
                <a:solidFill>
                  <a:srgbClr val="ffffff"/>
                </a:solidFill>
                <a:latin typeface="Segoe UI"/>
              </a:rPr>
              <a:t>Android</a:t>
            </a:r>
            <a:endParaRPr/>
          </a:p>
        </p:txBody>
      </p:sp>
      <p:sp>
        <p:nvSpPr>
          <p:cNvPr id="1215" name="CustomShape 37"/>
          <p:cNvSpPr/>
          <p:nvPr/>
        </p:nvSpPr>
        <p:spPr>
          <a:xfrm>
            <a:off x="5974200" y="6183000"/>
            <a:ext cx="1761480" cy="602640"/>
          </a:xfrm>
          <a:prstGeom prst="rect">
            <a:avLst/>
          </a:prstGeom>
          <a:solidFill>
            <a:srgbClr val="006cc3"/>
          </a:solidFill>
          <a:ln w="9360">
            <a:solidFill>
              <a:srgbClr val="0078d7"/>
            </a:solidFill>
            <a:round/>
          </a:ln>
        </p:spPr>
        <p:txBody>
          <a:bodyPr lIns="0" rIns="0" tIns="46440" bIns="46440" anchor="ctr"/>
          <a:p>
            <a:pPr algn="ctr">
              <a:lnSpc>
                <a:spcPct val="100000"/>
              </a:lnSpc>
            </a:pPr>
            <a:r>
              <a:rPr b="1" i="1" lang="en-US" sz="1400">
                <a:solidFill>
                  <a:srgbClr val="ffffff"/>
                </a:solidFill>
                <a:latin typeface="Segoe UI"/>
              </a:rPr>
              <a:t>Android</a:t>
            </a:r>
            <a:endParaRPr/>
          </a:p>
        </p:txBody>
      </p:sp>
      <p:sp>
        <p:nvSpPr>
          <p:cNvPr id="1216" name="CustomShape 38"/>
          <p:cNvSpPr/>
          <p:nvPr/>
        </p:nvSpPr>
        <p:spPr>
          <a:xfrm rot="16200000">
            <a:off x="4496400" y="5524200"/>
            <a:ext cx="2199240" cy="504720"/>
          </a:xfrm>
          <a:prstGeom prst="rect">
            <a:avLst/>
          </a:prstGeom>
          <a:gradFill>
            <a:gsLst>
              <a:gs pos="0">
                <a:srgbClr val="8aadfa"/>
              </a:gs>
              <a:gs pos="100000">
                <a:srgbClr val="b9ccfa"/>
              </a:gs>
            </a:gsLst>
            <a:lin ang="5400000"/>
          </a:gradFill>
          <a:ln w="10800">
            <a:noFill/>
          </a:ln>
        </p:spPr>
      </p:sp>
    </p:spTree>
  </p:cSld>
  <p:transition>
    <p:fade/>
  </p:transition>
  <p:timing>
    <p:tnLst>
      <p:par>
        <p:cTn id="903" dur="indefinite" restart="never" nodeType="tmRoot">
          <p:childTnLst>
            <p:seq>
              <p:cTn id="904" dur="indefinite" nodeType="mainSeq">
                <p:childTnLst>
                  <p:par>
                    <p:cTn id="905" fill="hold">
                      <p:stCondLst>
                        <p:cond delay="indefinite"/>
                      </p:stCondLst>
                      <p:childTnLst>
                        <p:par>
                          <p:cTn id="906" fill="hold">
                            <p:stCondLst>
                              <p:cond delay="0"/>
                            </p:stCondLst>
                            <p:childTnLst>
                              <p:par>
                                <p:cTn id="907" nodeType="clickEffect" fill="hold" presetClass="entr" presetID="22" presetSubtype="8">
                                  <p:stCondLst>
                                    <p:cond delay="0"/>
                                  </p:stCondLst>
                                  <p:childTnLst>
                                    <p:set>
                                      <p:cBhvr>
                                        <p:cTn id="908" dur="1" fill="hold">
                                          <p:stCondLst>
                                            <p:cond delay="0"/>
                                          </p:stCondLst>
                                        </p:cTn>
                                        <p:tgtEl>
                                          <p:spTgt spid="-1"/>
                                        </p:tgtEl>
                                        <p:attrNameLst>
                                          <p:attrName>style.visibility</p:attrName>
                                        </p:attrNameLst>
                                      </p:cBhvr>
                                      <p:to>
                                        <p:strVal val="visible"/>
                                      </p:to>
                                    </p:set>
                                    <p:animEffect filter="wipe(left)" transition="in">
                                      <p:cBhvr additive="repl">
                                        <p:cTn id="909" dur="500"/>
                                        <p:tgtEl>
                                          <p:spTgt spid="-1"/>
                                        </p:tgtEl>
                                      </p:cBhvr>
                                    </p:animEffect>
                                  </p:childTnLst>
                                </p:cTn>
                              </p:par>
                            </p:childTnLst>
                          </p:cTn>
                        </p:par>
                      </p:childTnLst>
                    </p:cTn>
                  </p:par>
                  <p:par>
                    <p:cTn id="910" fill="hold">
                      <p:stCondLst>
                        <p:cond delay="indefinite"/>
                      </p:stCondLst>
                      <p:childTnLst>
                        <p:par>
                          <p:cTn id="911" fill="hold">
                            <p:stCondLst>
                              <p:cond delay="0"/>
                            </p:stCondLst>
                            <p:childTnLst>
                              <p:par>
                                <p:cTn id="912" nodeType="clickEffect" fill="hold" presetClass="entr" presetID="22" presetSubtype="2">
                                  <p:stCondLst>
                                    <p:cond delay="0"/>
                                  </p:stCondLst>
                                  <p:childTnLst>
                                    <p:set>
                                      <p:cBhvr>
                                        <p:cTn id="913" dur="1" fill="hold">
                                          <p:stCondLst>
                                            <p:cond delay="0"/>
                                          </p:stCondLst>
                                        </p:cTn>
                                        <p:tgtEl>
                                          <p:spTgt spid="-1"/>
                                        </p:tgtEl>
                                        <p:attrNameLst>
                                          <p:attrName>style.visibility</p:attrName>
                                        </p:attrNameLst>
                                      </p:cBhvr>
                                      <p:to>
                                        <p:strVal val="visible"/>
                                      </p:to>
                                    </p:set>
                                    <p:animEffect filter="wipe(right)" transition="out">
                                      <p:cBhvr additive="repl">
                                        <p:cTn id="914" dur="500"/>
                                        <p:tgtEl>
                                          <p:spTgt spid="-1"/>
                                        </p:tgtEl>
                                      </p:cBhvr>
                                    </p:animEffect>
                                  </p:childTnLst>
                                </p:cTn>
                              </p:par>
                            </p:childTnLst>
                          </p:cTn>
                        </p:par>
                      </p:childTnLst>
                    </p:cTn>
                  </p:par>
                  <p:par>
                    <p:cTn id="915" fill="hold">
                      <p:stCondLst>
                        <p:cond delay="indefinite"/>
                      </p:stCondLst>
                      <p:childTnLst>
                        <p:par>
                          <p:cTn id="916" fill="hold">
                            <p:stCondLst>
                              <p:cond delay="0"/>
                            </p:stCondLst>
                            <p:childTnLst>
                              <p:par>
                                <p:cTn id="917" nodeType="clickEffect" fill="hold" presetClass="entr" presetID="22" presetSubtype="8">
                                  <p:stCondLst>
                                    <p:cond delay="0"/>
                                  </p:stCondLst>
                                  <p:childTnLst>
                                    <p:set>
                                      <p:cBhvr>
                                        <p:cTn id="918" dur="1" fill="hold">
                                          <p:stCondLst>
                                            <p:cond delay="0"/>
                                          </p:stCondLst>
                                        </p:cTn>
                                        <p:tgtEl>
                                          <p:spTgt spid="-1"/>
                                        </p:tgtEl>
                                        <p:attrNameLst>
                                          <p:attrName>style.visibility</p:attrName>
                                        </p:attrNameLst>
                                      </p:cBhvr>
                                      <p:to>
                                        <p:strVal val="visible"/>
                                      </p:to>
                                    </p:set>
                                    <p:animEffect filter="wipe(left)" transition="in">
                                      <p:cBhvr additive="repl">
                                        <p:cTn id="919"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0" name="CustomShape 1"/>
          <p:cNvSpPr/>
          <p:nvPr/>
        </p:nvSpPr>
        <p:spPr>
          <a:xfrm>
            <a:off x="3475800" y="3638160"/>
            <a:ext cx="5640840" cy="596880"/>
          </a:xfrm>
          <a:prstGeom prst="rect">
            <a:avLst/>
          </a:prstGeom>
          <a:solidFill>
            <a:srgbClr val="5104a7"/>
          </a:solidFill>
          <a:ln>
            <a:noFill/>
          </a:ln>
        </p:spPr>
        <p:txBody>
          <a:bodyPr lIns="182880" rIns="182880" tIns="146160" bIns="146160"/>
          <a:p>
            <a:pPr algn="ctr">
              <a:lnSpc>
                <a:spcPct val="90000"/>
              </a:lnSpc>
            </a:pPr>
            <a:r>
              <a:rPr b="1" lang="en-US" sz="2000">
                <a:solidFill>
                  <a:srgbClr val="ffffff"/>
                </a:solidFill>
                <a:latin typeface="Segoe UI"/>
              </a:rPr>
              <a:t>Datacenter Infrastructure</a:t>
            </a:r>
            <a:endParaRPr/>
          </a:p>
        </p:txBody>
      </p:sp>
      <p:sp>
        <p:nvSpPr>
          <p:cNvPr id="291" name="CustomShape 2"/>
          <p:cNvSpPr/>
          <p:nvPr/>
        </p:nvSpPr>
        <p:spPr>
          <a:xfrm flipV="1">
            <a:off x="5913360" y="4360680"/>
            <a:ext cx="373320" cy="641160"/>
          </a:xfrm>
          <a:prstGeom prst="straightConnector1">
            <a:avLst/>
          </a:prstGeom>
          <a:noFill/>
          <a:ln w="34920">
            <a:solidFill>
              <a:srgbClr val="ffffff"/>
            </a:solidFill>
            <a:custDash>
              <a:ds d="291000" sp="97000"/>
            </a:custDash>
            <a:round/>
            <a:tailEnd len="med" type="triangle" w="med"/>
          </a:ln>
        </p:spPr>
      </p:sp>
      <p:sp>
        <p:nvSpPr>
          <p:cNvPr id="292" name="CustomShape 3"/>
          <p:cNvSpPr/>
          <p:nvPr/>
        </p:nvSpPr>
        <p:spPr>
          <a:xfrm>
            <a:off x="3246480" y="2201760"/>
            <a:ext cx="6081120" cy="2159280"/>
          </a:xfrm>
          <a:prstGeom prst="roundRect">
            <a:avLst>
              <a:gd name="adj" fmla="val 16667"/>
            </a:avLst>
          </a:prstGeom>
          <a:noFill/>
          <a:ln w="25560">
            <a:solidFill>
              <a:srgbClr val="00bcf2"/>
            </a:solidFill>
            <a:round/>
          </a:ln>
        </p:spPr>
      </p:sp>
      <p:sp>
        <p:nvSpPr>
          <p:cNvPr id="293" name="CustomShape 4"/>
          <p:cNvSpPr/>
          <p:nvPr/>
        </p:nvSpPr>
        <p:spPr>
          <a:xfrm>
            <a:off x="5005800" y="5197680"/>
            <a:ext cx="1784160" cy="719280"/>
          </a:xfrm>
          <a:prstGeom prst="rect">
            <a:avLst/>
          </a:prstGeom>
          <a:solidFill>
            <a:srgbClr val="0078d7"/>
          </a:solidFill>
          <a:ln w="3240">
            <a:noFill/>
          </a:ln>
        </p:spPr>
      </p:sp>
      <p:sp>
        <p:nvSpPr>
          <p:cNvPr id="294" name="CustomShape 5"/>
          <p:cNvSpPr/>
          <p:nvPr/>
        </p:nvSpPr>
        <p:spPr>
          <a:xfrm>
            <a:off x="4966920" y="5301720"/>
            <a:ext cx="1860480" cy="871200"/>
          </a:xfrm>
          <a:prstGeom prst="rect">
            <a:avLst/>
          </a:prstGeom>
          <a:noFill/>
          <a:ln>
            <a:noFill/>
          </a:ln>
        </p:spPr>
        <p:txBody>
          <a:bodyPr lIns="182880" rIns="182880" tIns="146160" bIns="146160"/>
          <a:p>
            <a:pPr algn="ctr">
              <a:lnSpc>
                <a:spcPct val="90000"/>
              </a:lnSpc>
            </a:pPr>
            <a:r>
              <a:rPr b="1" i="1" lang="en-US" sz="2000">
                <a:solidFill>
                  <a:srgbClr val="ffffff"/>
                </a:solidFill>
                <a:latin typeface="Segoe UI"/>
              </a:rPr>
              <a:t>PCs/Laptops</a:t>
            </a:r>
            <a:endParaRPr/>
          </a:p>
        </p:txBody>
      </p:sp>
      <p:sp>
        <p:nvSpPr>
          <p:cNvPr id="295" name="CustomShape 6"/>
          <p:cNvSpPr/>
          <p:nvPr/>
        </p:nvSpPr>
        <p:spPr>
          <a:xfrm>
            <a:off x="4770360" y="5002920"/>
            <a:ext cx="2285640" cy="1084680"/>
          </a:xfrm>
          <a:prstGeom prst="roundRect">
            <a:avLst>
              <a:gd name="adj" fmla="val 16667"/>
            </a:avLst>
          </a:prstGeom>
          <a:noFill/>
          <a:ln w="25560">
            <a:solidFill>
              <a:srgbClr val="00bcf2"/>
            </a:solidFill>
            <a:round/>
          </a:ln>
        </p:spPr>
      </p:sp>
      <p:sp>
        <p:nvSpPr>
          <p:cNvPr id="296" name="TextShape 7"/>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Enterprise IT</a:t>
            </a:r>
            <a:r>
              <a:rPr lang="en-US" sz="4800">
                <a:solidFill>
                  <a:srgbClr val="ffffff"/>
                </a:solidFill>
                <a:latin typeface="Segoe UI Light"/>
              </a:rPr>
              <a:t>
</a:t>
            </a:r>
            <a:r>
              <a:rPr lang="en-US" sz="3200">
                <a:solidFill>
                  <a:srgbClr val="ffffff"/>
                </a:solidFill>
                <a:latin typeface="Segoe UI Light"/>
              </a:rPr>
              <a:t>The traditional world</a:t>
            </a:r>
            <a:endParaRPr/>
          </a:p>
        </p:txBody>
      </p:sp>
      <p:sp>
        <p:nvSpPr>
          <p:cNvPr id="297" name="CustomShape 8"/>
          <p:cNvSpPr/>
          <p:nvPr/>
        </p:nvSpPr>
        <p:spPr>
          <a:xfrm>
            <a:off x="3551400" y="2430360"/>
            <a:ext cx="2437920" cy="1154160"/>
          </a:xfrm>
          <a:prstGeom prst="ellipse">
            <a:avLst/>
          </a:prstGeom>
          <a:solidFill>
            <a:srgbClr val="e77f00"/>
          </a:solidFill>
          <a:ln>
            <a:noFill/>
          </a:ln>
        </p:spPr>
      </p:sp>
      <p:sp>
        <p:nvSpPr>
          <p:cNvPr id="298" name="CustomShape 9"/>
          <p:cNvSpPr/>
          <p:nvPr/>
        </p:nvSpPr>
        <p:spPr>
          <a:xfrm>
            <a:off x="3718080" y="2543760"/>
            <a:ext cx="2118960" cy="1145520"/>
          </a:xfrm>
          <a:prstGeom prst="rect">
            <a:avLst/>
          </a:prstGeom>
          <a:noFill/>
          <a:ln>
            <a:noFill/>
          </a:ln>
        </p:spPr>
        <p:txBody>
          <a:bodyPr lIns="182880" rIns="182880" tIns="146160" bIns="146160"/>
          <a:p>
            <a:pPr algn="ctr">
              <a:lnSpc>
                <a:spcPct val="90000"/>
              </a:lnSpc>
            </a:pPr>
            <a:r>
              <a:rPr b="1" lang="en-US" sz="2000">
                <a:solidFill>
                  <a:srgbClr val="ffffff"/>
                </a:solidFill>
                <a:latin typeface="Segoe UI"/>
              </a:rPr>
              <a:t>Packaged Applications</a:t>
            </a:r>
            <a:endParaRPr/>
          </a:p>
        </p:txBody>
      </p:sp>
      <p:sp>
        <p:nvSpPr>
          <p:cNvPr id="299" name="CustomShape 10"/>
          <p:cNvSpPr/>
          <p:nvPr/>
        </p:nvSpPr>
        <p:spPr>
          <a:xfrm>
            <a:off x="6599160" y="2430360"/>
            <a:ext cx="2437920" cy="1134720"/>
          </a:xfrm>
          <a:prstGeom prst="ellipse">
            <a:avLst/>
          </a:prstGeom>
          <a:solidFill>
            <a:srgbClr val="000000"/>
          </a:solidFill>
          <a:ln>
            <a:noFill/>
          </a:ln>
        </p:spPr>
      </p:sp>
      <p:sp>
        <p:nvSpPr>
          <p:cNvPr id="300" name="CustomShape 11"/>
          <p:cNvSpPr/>
          <p:nvPr/>
        </p:nvSpPr>
        <p:spPr>
          <a:xfrm>
            <a:off x="6765840" y="2519640"/>
            <a:ext cx="2118960" cy="1221840"/>
          </a:xfrm>
          <a:prstGeom prst="rect">
            <a:avLst/>
          </a:prstGeom>
          <a:noFill/>
          <a:ln>
            <a:noFill/>
          </a:ln>
        </p:spPr>
        <p:txBody>
          <a:bodyPr lIns="182880" rIns="182880" tIns="146160" bIns="146160"/>
          <a:p>
            <a:pPr algn="ctr">
              <a:lnSpc>
                <a:spcPct val="90000"/>
              </a:lnSpc>
            </a:pPr>
            <a:r>
              <a:rPr b="1" lang="en-US" sz="2000">
                <a:solidFill>
                  <a:srgbClr val="ffffff"/>
                </a:solidFill>
                <a:latin typeface="Segoe UI"/>
              </a:rPr>
              <a:t>Custom</a:t>
            </a:r>
            <a:endParaRPr/>
          </a:p>
          <a:p>
            <a:pPr algn="ctr">
              <a:lnSpc>
                <a:spcPct val="90000"/>
              </a:lnSpc>
            </a:pPr>
            <a:r>
              <a:rPr b="1" lang="en-US" sz="2000">
                <a:solidFill>
                  <a:srgbClr val="ffffff"/>
                </a:solidFill>
                <a:latin typeface="Segoe UI"/>
              </a:rPr>
              <a:t>Applications</a:t>
            </a:r>
            <a:endParaRPr/>
          </a:p>
        </p:txBody>
      </p:sp>
    </p:spTree>
  </p:cSld>
  <p:transition>
    <p:fade/>
  </p:transition>
  <p:timing>
    <p:tnLst>
      <p:par>
        <p:cTn id="22" dur="indefinite" restart="never" nodeType="tmRoot">
          <p:childTnLst>
            <p:seq>
              <p:cTn id="23" dur="indefinite" nodeType="mainSeq">
                <p:childTnLst>
                  <p:par>
                    <p:cTn id="24" fill="hold">
                      <p:stCondLst>
                        <p:cond delay="indefinite"/>
                      </p:stCondLst>
                      <p:childTnLst>
                        <p:par>
                          <p:cTn id="25" fill="hold">
                            <p:stCondLst>
                              <p:cond delay="0"/>
                            </p:stCondLst>
                            <p:childTnLst>
                              <p:par>
                                <p:cTn id="26" nodeType="clickEffect" fill="hold" presetClass="entr" presetID="10">
                                  <p:stCondLst>
                                    <p:cond delay="0"/>
                                  </p:stCondLst>
                                  <p:childTnLst>
                                    <p:set>
                                      <p:cBhvr>
                                        <p:cTn id="27" dur="1" fill="hold">
                                          <p:stCondLst>
                                            <p:cond delay="0"/>
                                          </p:stCondLst>
                                        </p:cTn>
                                        <p:tgtEl>
                                          <p:spTgt spid="-1"/>
                                        </p:tgtEl>
                                        <p:attrNameLst>
                                          <p:attrName>style.visibility</p:attrName>
                                        </p:attrNameLst>
                                      </p:cBhvr>
                                      <p:to>
                                        <p:strVal val="visible"/>
                                      </p:to>
                                    </p:set>
                                    <p:animEffect filter="fade" transition="in">
                                      <p:cBhvr additive="repl">
                                        <p:cTn id="28" dur="500"/>
                                        <p:tgtEl>
                                          <p:spTgt spid="-1"/>
                                        </p:tgtEl>
                                      </p:cBhvr>
                                    </p:animEffec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22" presetSubtype="4">
                                  <p:stCondLst>
                                    <p:cond delay="0"/>
                                  </p:stCondLst>
                                  <p:childTnLst>
                                    <p:set>
                                      <p:cBhvr>
                                        <p:cTn id="32" dur="1" fill="hold">
                                          <p:stCondLst>
                                            <p:cond delay="0"/>
                                          </p:stCondLst>
                                        </p:cTn>
                                        <p:tgtEl>
                                          <p:spTgt spid="-1"/>
                                        </p:tgtEl>
                                        <p:attrNameLst>
                                          <p:attrName>style.visibility</p:attrName>
                                        </p:attrNameLst>
                                      </p:cBhvr>
                                      <p:to>
                                        <p:strVal val="visible"/>
                                      </p:to>
                                    </p:set>
                                    <p:animEffect filter="wipe(down)" transition="out">
                                      <p:cBhvr additive="repl">
                                        <p:cTn id="33" dur="500"/>
                                        <p:tgtEl>
                                          <p:spTgt spid="-1"/>
                                        </p:tgtEl>
                                      </p:cBhvr>
                                    </p:animEffect>
                                  </p:childTnLst>
                                </p:cTn>
                              </p:par>
                            </p:childTnLst>
                          </p:cTn>
                        </p:par>
                      </p:childTnLst>
                    </p:cTn>
                  </p:par>
                  <p:par>
                    <p:cTn id="34" fill="hold">
                      <p:stCondLst>
                        <p:cond delay="indefinite"/>
                      </p:stCondLst>
                      <p:childTnLst>
                        <p:par>
                          <p:cTn id="35" fill="hold">
                            <p:stCondLst>
                              <p:cond delay="0"/>
                            </p:stCondLst>
                            <p:childTnLst>
                              <p:par>
                                <p:cTn id="36" nodeType="clickEffect" fill="hold" presetClass="entr" presetID="10">
                                  <p:stCondLst>
                                    <p:cond delay="0"/>
                                  </p:stCondLst>
                                  <p:childTnLst>
                                    <p:set>
                                      <p:cBhvr>
                                        <p:cTn id="37" dur="1" fill="hold">
                                          <p:stCondLst>
                                            <p:cond delay="0"/>
                                          </p:stCondLst>
                                        </p:cTn>
                                        <p:tgtEl>
                                          <p:spTgt spid="-1"/>
                                        </p:tgtEl>
                                        <p:attrNameLst>
                                          <p:attrName>style.visibility</p:attrName>
                                        </p:attrNameLst>
                                      </p:cBhvr>
                                      <p:to>
                                        <p:strVal val="visible"/>
                                      </p:to>
                                    </p:set>
                                    <p:animEffect filter="fade" transition="in">
                                      <p:cBhvr additive="repl">
                                        <p:cTn id="38" dur="500"/>
                                        <p:tgtEl>
                                          <p:spTgt spid="-1"/>
                                        </p:tgtEl>
                                      </p:cBhvr>
                                    </p:animEffec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0">
                                  <p:stCondLst>
                                    <p:cond delay="0"/>
                                  </p:stCondLst>
                                  <p:childTnLst>
                                    <p:set>
                                      <p:cBhvr>
                                        <p:cTn id="42" dur="1" fill="hold">
                                          <p:stCondLst>
                                            <p:cond delay="0"/>
                                          </p:stCondLst>
                                        </p:cTn>
                                        <p:tgtEl>
                                          <p:spTgt spid="-1"/>
                                        </p:tgtEl>
                                        <p:attrNameLst>
                                          <p:attrName>style.visibility</p:attrName>
                                        </p:attrNameLst>
                                      </p:cBhvr>
                                      <p:to>
                                        <p:strVal val="visible"/>
                                      </p:to>
                                    </p:set>
                                    <p:animEffect filter="fade" transition="in">
                                      <p:cBhvr additive="repl">
                                        <p:cTn id="43"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17" name="TextShape 1"/>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IT Today: The New Default </a:t>
            </a:r>
            <a:r>
              <a:rPr lang="en-US" sz="4800">
                <a:solidFill>
                  <a:srgbClr val="ffffff"/>
                </a:solidFill>
                <a:latin typeface="Segoe UI Light"/>
              </a:rPr>
              <a:t>
</a:t>
            </a:r>
            <a:r>
              <a:rPr lang="en-US" sz="3200">
                <a:solidFill>
                  <a:srgbClr val="ffffff"/>
                </a:solidFill>
                <a:latin typeface="Segoe UI Light"/>
              </a:rPr>
              <a:t>OpenStack</a:t>
            </a:r>
            <a:endParaRPr/>
          </a:p>
        </p:txBody>
      </p:sp>
      <p:sp>
        <p:nvSpPr>
          <p:cNvPr id="1218" name="CustomShape 2"/>
          <p:cNvSpPr/>
          <p:nvPr/>
        </p:nvSpPr>
        <p:spPr>
          <a:xfrm>
            <a:off x="5839560" y="4639680"/>
            <a:ext cx="1992240" cy="2237040"/>
          </a:xfrm>
          <a:prstGeom prst="rect">
            <a:avLst/>
          </a:prstGeom>
          <a:solidFill>
            <a:srgbClr val="a1d6f6"/>
          </a:solidFill>
          <a:ln w="9360">
            <a:solidFill>
              <a:srgbClr val="00bcf2"/>
            </a:solidFill>
            <a:round/>
          </a:ln>
        </p:spPr>
      </p:sp>
      <p:sp>
        <p:nvSpPr>
          <p:cNvPr id="1219" name="CustomShape 3"/>
          <p:cNvSpPr/>
          <p:nvPr/>
        </p:nvSpPr>
        <p:spPr>
          <a:xfrm>
            <a:off x="5960160" y="4731120"/>
            <a:ext cx="1761480" cy="602640"/>
          </a:xfrm>
          <a:prstGeom prst="rect">
            <a:avLst/>
          </a:prstGeom>
          <a:noFill/>
          <a:ln w="38160">
            <a:solidFill>
              <a:srgbClr val="0078d7"/>
            </a:solidFill>
            <a:custDash>
              <a:ds d="318000" sp="106000"/>
            </a:custDash>
            <a:round/>
          </a:ln>
        </p:spPr>
        <p:txBody>
          <a:bodyPr lIns="0" rIns="0" tIns="46440" bIns="46440" anchor="ctr"/>
          <a:p>
            <a:pPr algn="ctr">
              <a:lnSpc>
                <a:spcPct val="100000"/>
              </a:lnSpc>
            </a:pPr>
            <a:r>
              <a:rPr b="1" lang="en-US" sz="2000">
                <a:solidFill>
                  <a:srgbClr val="ffffff"/>
                </a:solidFill>
                <a:latin typeface="Segoe UI"/>
              </a:rPr>
              <a:t>PCs/Laptops</a:t>
            </a:r>
            <a:endParaRPr/>
          </a:p>
        </p:txBody>
      </p:sp>
      <p:sp>
        <p:nvSpPr>
          <p:cNvPr id="1220" name="CustomShape 4"/>
          <p:cNvSpPr/>
          <p:nvPr/>
        </p:nvSpPr>
        <p:spPr>
          <a:xfrm>
            <a:off x="5960160" y="5456880"/>
            <a:ext cx="1761480" cy="602640"/>
          </a:xfrm>
          <a:prstGeom prst="rect">
            <a:avLst/>
          </a:prstGeom>
          <a:noFill/>
          <a:ln w="38160">
            <a:solidFill>
              <a:srgbClr val="0078d7"/>
            </a:solidFill>
            <a:custDash>
              <a:ds d="318000" sp="106000"/>
            </a:custDash>
            <a:round/>
          </a:ln>
        </p:spPr>
        <p:txBody>
          <a:bodyPr lIns="0" rIns="0" tIns="46440" bIns="46440" anchor="ctr"/>
          <a:p>
            <a:pPr algn="ctr">
              <a:lnSpc>
                <a:spcPct val="100000"/>
              </a:lnSpc>
            </a:pPr>
            <a:r>
              <a:rPr b="1" lang="en-US" sz="2000">
                <a:solidFill>
                  <a:srgbClr val="ffffff"/>
                </a:solidFill>
                <a:latin typeface="Segoe UI"/>
              </a:rPr>
              <a:t>Tablets</a:t>
            </a:r>
            <a:endParaRPr/>
          </a:p>
        </p:txBody>
      </p:sp>
      <p:sp>
        <p:nvSpPr>
          <p:cNvPr id="1221" name="CustomShape 5"/>
          <p:cNvSpPr/>
          <p:nvPr/>
        </p:nvSpPr>
        <p:spPr>
          <a:xfrm>
            <a:off x="5960160" y="6183000"/>
            <a:ext cx="1761480" cy="602640"/>
          </a:xfrm>
          <a:prstGeom prst="rect">
            <a:avLst/>
          </a:prstGeom>
          <a:noFill/>
          <a:ln w="38160">
            <a:solidFill>
              <a:srgbClr val="0078d7"/>
            </a:solidFill>
            <a:custDash>
              <a:ds d="318000" sp="106000"/>
            </a:custDash>
            <a:round/>
          </a:ln>
        </p:spPr>
        <p:txBody>
          <a:bodyPr lIns="0" rIns="0" tIns="46440" bIns="46440" anchor="ctr"/>
          <a:p>
            <a:pPr algn="ctr">
              <a:lnSpc>
                <a:spcPct val="100000"/>
              </a:lnSpc>
            </a:pPr>
            <a:r>
              <a:rPr b="1" lang="en-US" sz="2000">
                <a:solidFill>
                  <a:srgbClr val="ffffff"/>
                </a:solidFill>
                <a:latin typeface="Segoe UI"/>
              </a:rPr>
              <a:t>Phones</a:t>
            </a:r>
            <a:endParaRPr/>
          </a:p>
        </p:txBody>
      </p:sp>
      <p:sp>
        <p:nvSpPr>
          <p:cNvPr id="1222" name="CustomShape 6"/>
          <p:cNvSpPr/>
          <p:nvPr/>
        </p:nvSpPr>
        <p:spPr>
          <a:xfrm rot="16200000">
            <a:off x="4482720" y="5524200"/>
            <a:ext cx="2199240" cy="504720"/>
          </a:xfrm>
          <a:prstGeom prst="rect">
            <a:avLst/>
          </a:prstGeom>
          <a:gradFill>
            <a:gsLst>
              <a:gs pos="0">
                <a:srgbClr val="8aadfa"/>
              </a:gs>
              <a:gs pos="100000">
                <a:srgbClr val="b9ccfa"/>
              </a:gs>
            </a:gsLst>
            <a:lin ang="5400000"/>
          </a:gradFill>
          <a:ln w="10800">
            <a:noFill/>
          </a:ln>
        </p:spPr>
      </p:sp>
      <p:sp>
        <p:nvSpPr>
          <p:cNvPr id="1223" name="CustomShape 7"/>
          <p:cNvSpPr/>
          <p:nvPr/>
        </p:nvSpPr>
        <p:spPr>
          <a:xfrm>
            <a:off x="9210240" y="1922040"/>
            <a:ext cx="3025080" cy="2894040"/>
          </a:xfrm>
          <a:prstGeom prst="rect">
            <a:avLst/>
          </a:prstGeom>
          <a:solidFill>
            <a:srgbClr val="ada3c1"/>
          </a:solidFill>
          <a:ln w="9360">
            <a:solidFill>
              <a:srgbClr val="5c2d91"/>
            </a:solidFill>
            <a:round/>
          </a:ln>
        </p:spPr>
      </p:sp>
      <p:sp>
        <p:nvSpPr>
          <p:cNvPr id="1224" name="CustomShape 8"/>
          <p:cNvSpPr/>
          <p:nvPr/>
        </p:nvSpPr>
        <p:spPr>
          <a:xfrm>
            <a:off x="9333360" y="2705760"/>
            <a:ext cx="1278360" cy="596880"/>
          </a:xfrm>
          <a:prstGeom prst="rect">
            <a:avLst/>
          </a:prstGeom>
          <a:noFill/>
          <a:ln cap="rnd" w="38160">
            <a:solidFill>
              <a:srgbClr val="5c2d91"/>
            </a:solidFill>
            <a:custDash>
              <a:ds d="318000" sp="106000"/>
            </a:custDash>
            <a:round/>
          </a:ln>
        </p:spPr>
        <p:txBody>
          <a:bodyPr lIns="182880" rIns="182880" tIns="146160" bIns="146160"/>
          <a:p>
            <a:pPr algn="ctr">
              <a:lnSpc>
                <a:spcPct val="90000"/>
              </a:lnSpc>
            </a:pPr>
            <a:r>
              <a:rPr b="1" i="1" lang="en-US" sz="2000">
                <a:solidFill>
                  <a:srgbClr val="ffffff"/>
                </a:solidFill>
                <a:latin typeface="Segoe UI"/>
              </a:rPr>
              <a:t>PaaS</a:t>
            </a:r>
            <a:endParaRPr/>
          </a:p>
        </p:txBody>
      </p:sp>
      <p:sp>
        <p:nvSpPr>
          <p:cNvPr id="1225" name="CustomShape 9"/>
          <p:cNvSpPr/>
          <p:nvPr/>
        </p:nvSpPr>
        <p:spPr>
          <a:xfrm>
            <a:off x="10724040" y="2013840"/>
            <a:ext cx="1398960" cy="596880"/>
          </a:xfrm>
          <a:prstGeom prst="rect">
            <a:avLst/>
          </a:prstGeom>
          <a:noFill/>
          <a:ln cap="rnd" w="38160">
            <a:solidFill>
              <a:srgbClr val="5c2d91"/>
            </a:solidFill>
            <a:custDash>
              <a:ds d="318000" sp="106000"/>
            </a:custDash>
            <a:round/>
          </a:ln>
        </p:spPr>
        <p:txBody>
          <a:bodyPr lIns="182880" rIns="182880" tIns="146160" bIns="146160"/>
          <a:p>
            <a:pPr algn="ctr">
              <a:lnSpc>
                <a:spcPct val="90000"/>
              </a:lnSpc>
            </a:pPr>
            <a:r>
              <a:rPr b="1" i="1" lang="en-US" sz="2000">
                <a:solidFill>
                  <a:srgbClr val="ffffff"/>
                </a:solidFill>
                <a:latin typeface="Segoe UI"/>
              </a:rPr>
              <a:t>NoSQL</a:t>
            </a:r>
            <a:endParaRPr/>
          </a:p>
        </p:txBody>
      </p:sp>
      <p:sp>
        <p:nvSpPr>
          <p:cNvPr id="1226" name="CustomShape 10"/>
          <p:cNvSpPr/>
          <p:nvPr/>
        </p:nvSpPr>
        <p:spPr>
          <a:xfrm>
            <a:off x="10724040" y="2701440"/>
            <a:ext cx="1398960" cy="871200"/>
          </a:xfrm>
          <a:prstGeom prst="rect">
            <a:avLst/>
          </a:prstGeom>
          <a:noFill/>
          <a:ln cap="rnd" w="38160">
            <a:solidFill>
              <a:srgbClr val="5c2d91"/>
            </a:solidFill>
            <a:custDash>
              <a:ds d="318000" sp="106000"/>
            </a:custDash>
            <a:round/>
          </a:ln>
        </p:spPr>
        <p:txBody>
          <a:bodyPr lIns="182880" rIns="182880" tIns="146160" bIns="146160"/>
          <a:p>
            <a:pPr algn="ctr">
              <a:lnSpc>
                <a:spcPct val="90000"/>
              </a:lnSpc>
            </a:pPr>
            <a:r>
              <a:rPr b="1" i="1" lang="en-US" sz="2000">
                <a:solidFill>
                  <a:srgbClr val="ffffff"/>
                </a:solidFill>
                <a:latin typeface="Segoe UI"/>
              </a:rPr>
              <a:t>Identity</a:t>
            </a:r>
            <a:endParaRPr/>
          </a:p>
        </p:txBody>
      </p:sp>
      <p:sp>
        <p:nvSpPr>
          <p:cNvPr id="1227" name="CustomShape 11"/>
          <p:cNvSpPr/>
          <p:nvPr/>
        </p:nvSpPr>
        <p:spPr>
          <a:xfrm>
            <a:off x="10724040" y="3425040"/>
            <a:ext cx="1398960" cy="596880"/>
          </a:xfrm>
          <a:prstGeom prst="rect">
            <a:avLst/>
          </a:prstGeom>
          <a:noFill/>
          <a:ln cap="rnd" w="38160">
            <a:solidFill>
              <a:srgbClr val="5c2d91"/>
            </a:solidFill>
            <a:custDash>
              <a:ds d="318000" sp="106000"/>
            </a:custDash>
            <a:round/>
          </a:ln>
        </p:spPr>
        <p:txBody>
          <a:bodyPr lIns="182880" rIns="182880" tIns="146160" bIns="146160"/>
          <a:p>
            <a:pPr algn="ctr">
              <a:lnSpc>
                <a:spcPct val="90000"/>
              </a:lnSpc>
            </a:pPr>
            <a:r>
              <a:rPr b="1" i="1" lang="en-US" sz="2000">
                <a:solidFill>
                  <a:srgbClr val="ffffff"/>
                </a:solidFill>
                <a:latin typeface="Segoe UI"/>
              </a:rPr>
              <a:t>ML</a:t>
            </a:r>
            <a:endParaRPr/>
          </a:p>
        </p:txBody>
      </p:sp>
      <p:sp>
        <p:nvSpPr>
          <p:cNvPr id="1228" name="CustomShape 12"/>
          <p:cNvSpPr/>
          <p:nvPr/>
        </p:nvSpPr>
        <p:spPr>
          <a:xfrm rot="16200000">
            <a:off x="7507800" y="3123000"/>
            <a:ext cx="2886120" cy="537120"/>
          </a:xfrm>
          <a:prstGeom prst="rect">
            <a:avLst/>
          </a:prstGeom>
          <a:gradFill>
            <a:gsLst>
              <a:gs pos="0">
                <a:srgbClr val="8aadfa"/>
              </a:gs>
              <a:gs pos="100000">
                <a:srgbClr val="b9ccfa"/>
              </a:gs>
            </a:gsLst>
            <a:lin ang="5400000"/>
          </a:gradFill>
          <a:ln w="10800">
            <a:noFill/>
          </a:ln>
        </p:spPr>
      </p:sp>
      <p:sp>
        <p:nvSpPr>
          <p:cNvPr id="1229" name="CustomShape 13"/>
          <p:cNvSpPr/>
          <p:nvPr/>
        </p:nvSpPr>
        <p:spPr>
          <a:xfrm>
            <a:off x="9313200" y="2025000"/>
            <a:ext cx="1317240" cy="572040"/>
          </a:xfrm>
          <a:prstGeom prst="rect">
            <a:avLst/>
          </a:prstGeom>
          <a:solidFill>
            <a:srgbClr val="aecd00"/>
          </a:solidFill>
          <a:ln w="9360">
            <a:solidFill>
              <a:srgbClr val="bad80a"/>
            </a:solidFill>
            <a:round/>
          </a:ln>
        </p:spPr>
      </p:sp>
      <p:sp>
        <p:nvSpPr>
          <p:cNvPr id="1230" name="CustomShape 14"/>
          <p:cNvSpPr/>
          <p:nvPr/>
        </p:nvSpPr>
        <p:spPr>
          <a:xfrm>
            <a:off x="9313200" y="2025000"/>
            <a:ext cx="1317240" cy="581400"/>
          </a:xfrm>
          <a:prstGeom prst="rect">
            <a:avLst/>
          </a:prstGeom>
          <a:solidFill>
            <a:srgbClr val="5104a7"/>
          </a:solidFill>
          <a:ln w="9360">
            <a:solidFill>
              <a:srgbClr val="5c2d91"/>
            </a:solidFill>
            <a:round/>
          </a:ln>
        </p:spPr>
        <p:txBody>
          <a:bodyPr lIns="182880" rIns="182880" tIns="146160" bIns="91440" anchor="ctr"/>
          <a:p>
            <a:pPr algn="ctr">
              <a:lnSpc>
                <a:spcPts val="353"/>
              </a:lnSpc>
            </a:pPr>
            <a:r>
              <a:rPr b="1" i="1" lang="en-US" sz="1400">
                <a:solidFill>
                  <a:srgbClr val="ffffff"/>
                </a:solidFill>
                <a:latin typeface="Segoe UI"/>
              </a:rPr>
              <a:t>Compute</a:t>
            </a:r>
            <a:endParaRPr/>
          </a:p>
        </p:txBody>
      </p:sp>
      <p:sp>
        <p:nvSpPr>
          <p:cNvPr id="1231" name="CustomShape 15"/>
          <p:cNvSpPr/>
          <p:nvPr/>
        </p:nvSpPr>
        <p:spPr>
          <a:xfrm>
            <a:off x="9316080" y="3397320"/>
            <a:ext cx="1317240" cy="572040"/>
          </a:xfrm>
          <a:prstGeom prst="rect">
            <a:avLst/>
          </a:prstGeom>
          <a:solidFill>
            <a:srgbClr val="aecd00"/>
          </a:solidFill>
          <a:ln w="9360">
            <a:solidFill>
              <a:srgbClr val="bad80a"/>
            </a:solidFill>
            <a:round/>
          </a:ln>
        </p:spPr>
      </p:sp>
      <p:sp>
        <p:nvSpPr>
          <p:cNvPr id="1232" name="CustomShape 16"/>
          <p:cNvSpPr/>
          <p:nvPr/>
        </p:nvSpPr>
        <p:spPr>
          <a:xfrm>
            <a:off x="9316080" y="3397320"/>
            <a:ext cx="1317240" cy="572040"/>
          </a:xfrm>
          <a:prstGeom prst="rect">
            <a:avLst/>
          </a:prstGeom>
          <a:solidFill>
            <a:srgbClr val="5104a7"/>
          </a:solidFill>
          <a:ln w="9360">
            <a:solidFill>
              <a:srgbClr val="5c2d91"/>
            </a:solidFill>
            <a:round/>
          </a:ln>
        </p:spPr>
        <p:txBody>
          <a:bodyPr lIns="182880" rIns="182880" tIns="146160" bIns="91440" anchor="ctr"/>
          <a:p>
            <a:pPr algn="ctr">
              <a:lnSpc>
                <a:spcPts val="353"/>
              </a:lnSpc>
            </a:pPr>
            <a:r>
              <a:rPr b="1" i="1" lang="en-US" sz="1400">
                <a:solidFill>
                  <a:srgbClr val="ffffff"/>
                </a:solidFill>
                <a:latin typeface="Segoe UI"/>
              </a:rPr>
              <a:t>Object </a:t>
            </a:r>
            <a:endParaRPr/>
          </a:p>
          <a:p>
            <a:pPr algn="ctr">
              <a:lnSpc>
                <a:spcPts val="353"/>
              </a:lnSpc>
            </a:pPr>
            <a:r>
              <a:rPr b="1" i="1" lang="en-US" sz="1400">
                <a:solidFill>
                  <a:srgbClr val="ffffff"/>
                </a:solidFill>
                <a:latin typeface="Segoe UI"/>
              </a:rPr>
              <a:t>Storage</a:t>
            </a:r>
            <a:endParaRPr/>
          </a:p>
        </p:txBody>
      </p:sp>
      <p:sp>
        <p:nvSpPr>
          <p:cNvPr id="1233" name="CustomShape 17"/>
          <p:cNvSpPr/>
          <p:nvPr/>
        </p:nvSpPr>
        <p:spPr>
          <a:xfrm>
            <a:off x="10755000" y="4106520"/>
            <a:ext cx="1317240" cy="596880"/>
          </a:xfrm>
          <a:prstGeom prst="rect">
            <a:avLst/>
          </a:prstGeom>
          <a:noFill/>
          <a:ln cap="rnd" w="38160">
            <a:solidFill>
              <a:srgbClr val="5c2d91"/>
            </a:solidFill>
            <a:custDash>
              <a:ds d="318000" sp="106000"/>
            </a:custDash>
            <a:round/>
          </a:ln>
        </p:spPr>
        <p:txBody>
          <a:bodyPr lIns="182880" rIns="182880" tIns="146160" bIns="146160"/>
          <a:p>
            <a:pPr algn="ctr">
              <a:lnSpc>
                <a:spcPct val="90000"/>
              </a:lnSpc>
            </a:pPr>
            <a:r>
              <a:rPr b="1" i="1" lang="en-US" sz="2000">
                <a:solidFill>
                  <a:srgbClr val="ffffff"/>
                </a:solidFill>
                <a:latin typeface="Segoe UI"/>
              </a:rPr>
              <a:t>. . .</a:t>
            </a:r>
            <a:endParaRPr/>
          </a:p>
        </p:txBody>
      </p:sp>
      <p:sp>
        <p:nvSpPr>
          <p:cNvPr id="1234" name="CustomShape 18"/>
          <p:cNvSpPr/>
          <p:nvPr/>
        </p:nvSpPr>
        <p:spPr>
          <a:xfrm>
            <a:off x="9313200" y="4086720"/>
            <a:ext cx="1317240" cy="572040"/>
          </a:xfrm>
          <a:prstGeom prst="rect">
            <a:avLst/>
          </a:prstGeom>
          <a:solidFill>
            <a:srgbClr val="aecd00"/>
          </a:solidFill>
          <a:ln w="9360">
            <a:solidFill>
              <a:srgbClr val="bad80a"/>
            </a:solidFill>
            <a:round/>
          </a:ln>
        </p:spPr>
      </p:sp>
      <p:sp>
        <p:nvSpPr>
          <p:cNvPr id="1235" name="CustomShape 19"/>
          <p:cNvSpPr/>
          <p:nvPr/>
        </p:nvSpPr>
        <p:spPr>
          <a:xfrm>
            <a:off x="9313200" y="4086720"/>
            <a:ext cx="1317240" cy="589680"/>
          </a:xfrm>
          <a:prstGeom prst="rect">
            <a:avLst/>
          </a:prstGeom>
          <a:solidFill>
            <a:srgbClr val="5104a7"/>
          </a:solidFill>
          <a:ln w="9360">
            <a:solidFill>
              <a:srgbClr val="5c2d91"/>
            </a:solidFill>
            <a:round/>
          </a:ln>
        </p:spPr>
        <p:txBody>
          <a:bodyPr lIns="182880" rIns="182880" tIns="146160" bIns="146160" anchor="ctr"/>
          <a:p>
            <a:pPr algn="ctr">
              <a:lnSpc>
                <a:spcPts val="353"/>
              </a:lnSpc>
            </a:pPr>
            <a:r>
              <a:rPr b="1" i="1" lang="en-US" sz="1400">
                <a:solidFill>
                  <a:srgbClr val="ffffff"/>
                </a:solidFill>
                <a:latin typeface="Segoe UI"/>
              </a:rPr>
              <a:t>Database</a:t>
            </a:r>
            <a:endParaRPr/>
          </a:p>
        </p:txBody>
      </p:sp>
      <p:sp>
        <p:nvSpPr>
          <p:cNvPr id="1236" name="CustomShape 20"/>
          <p:cNvSpPr/>
          <p:nvPr/>
        </p:nvSpPr>
        <p:spPr>
          <a:xfrm flipV="1">
            <a:off x="4431240" y="3877200"/>
            <a:ext cx="1293480" cy="1385640"/>
          </a:xfrm>
          <a:prstGeom prst="straightConnector1">
            <a:avLst/>
          </a:prstGeom>
          <a:noFill/>
          <a:ln w="34920">
            <a:solidFill>
              <a:srgbClr val="ffffff"/>
            </a:solidFill>
            <a:custDash>
              <a:ds d="291000" sp="97000"/>
            </a:custDash>
            <a:round/>
            <a:tailEnd len="med" type="triangle" w="med"/>
          </a:ln>
        </p:spPr>
      </p:sp>
      <p:sp>
        <p:nvSpPr>
          <p:cNvPr id="1237" name="CustomShape 21"/>
          <p:cNvSpPr/>
          <p:nvPr/>
        </p:nvSpPr>
        <p:spPr>
          <a:xfrm>
            <a:off x="2849400" y="2449080"/>
            <a:ext cx="2437200" cy="1153800"/>
          </a:xfrm>
          <a:prstGeom prst="ellipse">
            <a:avLst/>
          </a:prstGeom>
          <a:solidFill>
            <a:srgbClr val="e77f00"/>
          </a:solidFill>
          <a:ln>
            <a:noFill/>
          </a:ln>
        </p:spPr>
      </p:sp>
      <p:sp>
        <p:nvSpPr>
          <p:cNvPr id="1238" name="CustomShape 22"/>
          <p:cNvSpPr/>
          <p:nvPr/>
        </p:nvSpPr>
        <p:spPr>
          <a:xfrm>
            <a:off x="3288960" y="5264280"/>
            <a:ext cx="2284560" cy="1071000"/>
          </a:xfrm>
          <a:prstGeom prst="roundRect">
            <a:avLst>
              <a:gd name="adj" fmla="val 16667"/>
            </a:avLst>
          </a:prstGeom>
          <a:noFill/>
          <a:ln w="25560">
            <a:solidFill>
              <a:srgbClr val="00bcf2"/>
            </a:solidFill>
            <a:round/>
          </a:ln>
        </p:spPr>
      </p:sp>
      <p:sp>
        <p:nvSpPr>
          <p:cNvPr id="1239" name="CustomShape 23"/>
          <p:cNvSpPr/>
          <p:nvPr/>
        </p:nvSpPr>
        <p:spPr>
          <a:xfrm>
            <a:off x="3016080" y="2562120"/>
            <a:ext cx="2118240" cy="1145520"/>
          </a:xfrm>
          <a:prstGeom prst="rect">
            <a:avLst/>
          </a:prstGeom>
          <a:noFill/>
          <a:ln>
            <a:noFill/>
          </a:ln>
        </p:spPr>
        <p:txBody>
          <a:bodyPr lIns="182880" rIns="182880" tIns="146160" bIns="146160"/>
          <a:p>
            <a:pPr algn="ctr">
              <a:lnSpc>
                <a:spcPct val="90000"/>
              </a:lnSpc>
            </a:pPr>
            <a:r>
              <a:rPr b="1" lang="en-US" sz="2000">
                <a:solidFill>
                  <a:srgbClr val="ffffff"/>
                </a:solidFill>
                <a:latin typeface="Segoe UI"/>
              </a:rPr>
              <a:t>SaaS Applications</a:t>
            </a:r>
            <a:endParaRPr/>
          </a:p>
        </p:txBody>
      </p:sp>
      <p:sp>
        <p:nvSpPr>
          <p:cNvPr id="1240" name="CustomShape 24"/>
          <p:cNvSpPr/>
          <p:nvPr/>
        </p:nvSpPr>
        <p:spPr>
          <a:xfrm>
            <a:off x="5817600" y="2079000"/>
            <a:ext cx="2437200" cy="943200"/>
          </a:xfrm>
          <a:prstGeom prst="ellipse">
            <a:avLst/>
          </a:prstGeom>
          <a:solidFill>
            <a:srgbClr val="000000"/>
          </a:solidFill>
          <a:ln>
            <a:noFill/>
          </a:ln>
        </p:spPr>
      </p:sp>
      <p:sp>
        <p:nvSpPr>
          <p:cNvPr id="1241" name="CustomShape 25"/>
          <p:cNvSpPr/>
          <p:nvPr/>
        </p:nvSpPr>
        <p:spPr>
          <a:xfrm>
            <a:off x="5984280" y="2050200"/>
            <a:ext cx="2118240" cy="1221840"/>
          </a:xfrm>
          <a:prstGeom prst="rect">
            <a:avLst/>
          </a:prstGeom>
          <a:noFill/>
          <a:ln>
            <a:noFill/>
          </a:ln>
        </p:spPr>
        <p:txBody>
          <a:bodyPr lIns="182880" rIns="182880" tIns="146160" bIns="146160"/>
          <a:p>
            <a:pPr algn="ctr">
              <a:lnSpc>
                <a:spcPct val="90000"/>
              </a:lnSpc>
            </a:pPr>
            <a:r>
              <a:rPr b="1" lang="en-US" sz="2000">
                <a:solidFill>
                  <a:srgbClr val="ffffff"/>
                </a:solidFill>
                <a:latin typeface="Segoe UI"/>
              </a:rPr>
              <a:t>Custom</a:t>
            </a:r>
            <a:endParaRPr/>
          </a:p>
          <a:p>
            <a:pPr algn="ctr">
              <a:lnSpc>
                <a:spcPct val="90000"/>
              </a:lnSpc>
            </a:pPr>
            <a:r>
              <a:rPr b="1" lang="en-US" sz="2000">
                <a:solidFill>
                  <a:srgbClr val="ffffff"/>
                </a:solidFill>
                <a:latin typeface="Segoe UI"/>
              </a:rPr>
              <a:t>Applications</a:t>
            </a:r>
            <a:endParaRPr/>
          </a:p>
        </p:txBody>
      </p:sp>
      <p:sp>
        <p:nvSpPr>
          <p:cNvPr id="1242" name="CustomShape 26"/>
          <p:cNvSpPr/>
          <p:nvPr/>
        </p:nvSpPr>
        <p:spPr>
          <a:xfrm>
            <a:off x="5665320" y="3087360"/>
            <a:ext cx="2788560" cy="515520"/>
          </a:xfrm>
          <a:prstGeom prst="rect">
            <a:avLst/>
          </a:prstGeom>
          <a:solidFill>
            <a:srgbClr val="000000"/>
          </a:solidFill>
          <a:ln>
            <a:noFill/>
          </a:ln>
        </p:spPr>
      </p:sp>
      <p:sp>
        <p:nvSpPr>
          <p:cNvPr id="1243" name="CustomShape 27"/>
          <p:cNvSpPr/>
          <p:nvPr/>
        </p:nvSpPr>
        <p:spPr>
          <a:xfrm>
            <a:off x="5453280" y="3076200"/>
            <a:ext cx="3211560" cy="596880"/>
          </a:xfrm>
          <a:prstGeom prst="rect">
            <a:avLst/>
          </a:prstGeom>
          <a:solidFill>
            <a:srgbClr val="5104a7"/>
          </a:solidFill>
          <a:ln w="9360">
            <a:solidFill>
              <a:srgbClr val="5c2d91"/>
            </a:solidFill>
            <a:round/>
          </a:ln>
        </p:spPr>
        <p:txBody>
          <a:bodyPr lIns="182880" rIns="182880" tIns="146160" bIns="146160"/>
          <a:p>
            <a:pPr algn="ctr">
              <a:lnSpc>
                <a:spcPct val="90000"/>
              </a:lnSpc>
            </a:pPr>
            <a:r>
              <a:rPr b="1" i="1" lang="en-US" sz="2000">
                <a:solidFill>
                  <a:srgbClr val="ffffff"/>
                </a:solidFill>
                <a:latin typeface="Segoe UI"/>
              </a:rPr>
              <a:t>OpenStack</a:t>
            </a:r>
            <a:endParaRPr/>
          </a:p>
        </p:txBody>
      </p:sp>
      <p:sp>
        <p:nvSpPr>
          <p:cNvPr id="1244" name="CustomShape 28"/>
          <p:cNvSpPr/>
          <p:nvPr/>
        </p:nvSpPr>
        <p:spPr>
          <a:xfrm>
            <a:off x="2662200" y="1922040"/>
            <a:ext cx="6125400" cy="1955520"/>
          </a:xfrm>
          <a:prstGeom prst="roundRect">
            <a:avLst>
              <a:gd name="adj" fmla="val 16667"/>
            </a:avLst>
          </a:prstGeom>
          <a:noFill/>
          <a:ln w="25560">
            <a:solidFill>
              <a:srgbClr val="00bcf2"/>
            </a:solidFill>
            <a:round/>
          </a:ln>
        </p:spPr>
      </p:sp>
      <p:sp>
        <p:nvSpPr>
          <p:cNvPr id="1245" name="CustomShape 29"/>
          <p:cNvSpPr/>
          <p:nvPr/>
        </p:nvSpPr>
        <p:spPr>
          <a:xfrm>
            <a:off x="3528360" y="5472360"/>
            <a:ext cx="1789200" cy="653760"/>
          </a:xfrm>
          <a:prstGeom prst="roundRect">
            <a:avLst>
              <a:gd name="adj" fmla="val 16667"/>
            </a:avLst>
          </a:prstGeom>
          <a:solidFill>
            <a:srgbClr val="006cc3"/>
          </a:solidFill>
          <a:ln w="9360">
            <a:solidFill>
              <a:srgbClr val="0078d7"/>
            </a:solidFill>
            <a:round/>
          </a:ln>
        </p:spPr>
        <p:txBody>
          <a:bodyPr lIns="0" rIns="0" tIns="46440" bIns="46440" anchor="ctr"/>
          <a:p>
            <a:pPr algn="ctr">
              <a:lnSpc>
                <a:spcPct val="100000"/>
              </a:lnSpc>
            </a:pPr>
            <a:r>
              <a:rPr b="1" lang="en-US" sz="2000">
                <a:solidFill>
                  <a:srgbClr val="ffffff"/>
                </a:solidFill>
                <a:latin typeface="Segoe UI"/>
              </a:rPr>
              <a:t>Clients</a:t>
            </a:r>
            <a:endParaRPr/>
          </a:p>
        </p:txBody>
      </p:sp>
      <p:sp>
        <p:nvSpPr>
          <p:cNvPr id="1246" name="CustomShape 30"/>
          <p:cNvSpPr/>
          <p:nvPr/>
        </p:nvSpPr>
        <p:spPr>
          <a:xfrm>
            <a:off x="168480" y="1915560"/>
            <a:ext cx="2268000" cy="2970360"/>
          </a:xfrm>
          <a:prstGeom prst="rect">
            <a:avLst/>
          </a:prstGeom>
          <a:solidFill>
            <a:srgbClr val="ffbea1"/>
          </a:solidFill>
          <a:ln w="9360">
            <a:solidFill>
              <a:srgbClr val="ff8c00"/>
            </a:solidFill>
            <a:round/>
          </a:ln>
        </p:spPr>
      </p:sp>
      <p:sp>
        <p:nvSpPr>
          <p:cNvPr id="1247" name="CustomShape 31"/>
          <p:cNvSpPr/>
          <p:nvPr/>
        </p:nvSpPr>
        <p:spPr>
          <a:xfrm>
            <a:off x="289080" y="2765520"/>
            <a:ext cx="2017440" cy="569880"/>
          </a:xfrm>
          <a:prstGeom prst="rect">
            <a:avLst/>
          </a:prstGeom>
          <a:noFill/>
          <a:ln cap="rnd" w="38160">
            <a:solidFill>
              <a:srgbClr val="bf6900"/>
            </a:solidFill>
            <a:custDash>
              <a:ds d="318000" sp="106000"/>
            </a:custDash>
            <a:round/>
          </a:ln>
        </p:spPr>
        <p:txBody>
          <a:bodyPr lIns="0" rIns="0" tIns="46440" bIns="46440" anchor="ctr"/>
          <a:p>
            <a:pPr algn="ctr">
              <a:lnSpc>
                <a:spcPct val="100000"/>
              </a:lnSpc>
            </a:pPr>
            <a:r>
              <a:rPr b="1" i="1" lang="en-US" sz="2000">
                <a:solidFill>
                  <a:srgbClr val="ffffff"/>
                </a:solidFill>
                <a:latin typeface="Segoe UI"/>
              </a:rPr>
              <a:t>Collaboration</a:t>
            </a:r>
            <a:endParaRPr/>
          </a:p>
        </p:txBody>
      </p:sp>
      <p:sp>
        <p:nvSpPr>
          <p:cNvPr id="1248" name="CustomShape 32"/>
          <p:cNvSpPr/>
          <p:nvPr/>
        </p:nvSpPr>
        <p:spPr>
          <a:xfrm>
            <a:off x="308880" y="2076120"/>
            <a:ext cx="2017440" cy="572040"/>
          </a:xfrm>
          <a:prstGeom prst="rect">
            <a:avLst/>
          </a:prstGeom>
          <a:noFill/>
          <a:ln cap="rnd" w="38160">
            <a:solidFill>
              <a:srgbClr val="bf6900"/>
            </a:solidFill>
            <a:custDash>
              <a:ds d="318000" sp="106000"/>
            </a:custDash>
            <a:round/>
          </a:ln>
        </p:spPr>
        <p:txBody>
          <a:bodyPr lIns="0" rIns="0" tIns="46440" bIns="46440" anchor="ctr"/>
          <a:p>
            <a:pPr algn="ctr">
              <a:lnSpc>
                <a:spcPct val="100000"/>
              </a:lnSpc>
            </a:pPr>
            <a:r>
              <a:rPr b="1" i="1" lang="en-US" sz="2000">
                <a:solidFill>
                  <a:srgbClr val="ffffff"/>
                </a:solidFill>
                <a:latin typeface="Segoe UI"/>
              </a:rPr>
              <a:t>Email</a:t>
            </a:r>
            <a:endParaRPr/>
          </a:p>
        </p:txBody>
      </p:sp>
      <p:sp>
        <p:nvSpPr>
          <p:cNvPr id="1249" name="CustomShape 33"/>
          <p:cNvSpPr/>
          <p:nvPr/>
        </p:nvSpPr>
        <p:spPr>
          <a:xfrm>
            <a:off x="309600" y="4136400"/>
            <a:ext cx="927000" cy="572040"/>
          </a:xfrm>
          <a:prstGeom prst="rect">
            <a:avLst/>
          </a:prstGeom>
          <a:noFill/>
          <a:ln cap="rnd" w="38160">
            <a:solidFill>
              <a:srgbClr val="bf6900"/>
            </a:solidFill>
            <a:custDash>
              <a:ds d="318000" sp="106000"/>
            </a:custDash>
            <a:round/>
          </a:ln>
        </p:spPr>
        <p:txBody>
          <a:bodyPr lIns="0" rIns="0" tIns="46440" bIns="46440" anchor="ctr"/>
          <a:p>
            <a:pPr algn="ctr">
              <a:lnSpc>
                <a:spcPct val="100000"/>
              </a:lnSpc>
            </a:pPr>
            <a:r>
              <a:rPr b="1" i="1" lang="en-US" sz="2000">
                <a:solidFill>
                  <a:srgbClr val="ffffff"/>
                </a:solidFill>
                <a:latin typeface="Segoe UI"/>
              </a:rPr>
              <a:t>CRM</a:t>
            </a:r>
            <a:endParaRPr/>
          </a:p>
        </p:txBody>
      </p:sp>
      <p:sp>
        <p:nvSpPr>
          <p:cNvPr id="1250" name="CustomShape 34"/>
          <p:cNvSpPr/>
          <p:nvPr/>
        </p:nvSpPr>
        <p:spPr>
          <a:xfrm>
            <a:off x="1393920" y="4142520"/>
            <a:ext cx="886320" cy="565920"/>
          </a:xfrm>
          <a:prstGeom prst="rect">
            <a:avLst/>
          </a:prstGeom>
          <a:noFill/>
          <a:ln cap="rnd" w="38160">
            <a:solidFill>
              <a:srgbClr val="bf6900"/>
            </a:solidFill>
            <a:custDash>
              <a:ds d="318000" sp="106000"/>
            </a:custDash>
            <a:round/>
          </a:ln>
        </p:spPr>
        <p:txBody>
          <a:bodyPr lIns="0" rIns="0" tIns="46440" bIns="46440" anchor="ctr"/>
          <a:p>
            <a:pPr algn="ctr">
              <a:lnSpc>
                <a:spcPct val="100000"/>
              </a:lnSpc>
            </a:pPr>
            <a:r>
              <a:rPr b="1" i="1" lang="en-US" sz="2000">
                <a:solidFill>
                  <a:srgbClr val="ffffff"/>
                </a:solidFill>
                <a:latin typeface="Segoe UI"/>
              </a:rPr>
              <a:t>. . . </a:t>
            </a:r>
            <a:endParaRPr/>
          </a:p>
        </p:txBody>
      </p:sp>
      <p:sp>
        <p:nvSpPr>
          <p:cNvPr id="1251" name="CustomShape 35"/>
          <p:cNvSpPr/>
          <p:nvPr/>
        </p:nvSpPr>
        <p:spPr>
          <a:xfrm flipH="1" rot="16200000">
            <a:off x="1159920" y="3196800"/>
            <a:ext cx="2963880" cy="414000"/>
          </a:xfrm>
          <a:prstGeom prst="rect">
            <a:avLst/>
          </a:prstGeom>
          <a:gradFill>
            <a:gsLst>
              <a:gs pos="0">
                <a:srgbClr val="8aadfa"/>
              </a:gs>
              <a:gs pos="100000">
                <a:srgbClr val="b9ccfa"/>
              </a:gs>
            </a:gsLst>
            <a:lin ang="5400000"/>
          </a:gradFill>
          <a:ln w="10800">
            <a:noFill/>
          </a:ln>
        </p:spPr>
      </p:sp>
      <p:sp>
        <p:nvSpPr>
          <p:cNvPr id="1252" name="CustomShape 36"/>
          <p:cNvSpPr/>
          <p:nvPr/>
        </p:nvSpPr>
        <p:spPr>
          <a:xfrm>
            <a:off x="294480" y="3449880"/>
            <a:ext cx="2017440" cy="569880"/>
          </a:xfrm>
          <a:prstGeom prst="rect">
            <a:avLst/>
          </a:prstGeom>
          <a:noFill/>
          <a:ln cap="rnd" w="38160">
            <a:solidFill>
              <a:srgbClr val="bf6900"/>
            </a:solidFill>
            <a:custDash>
              <a:ds d="318000" sp="106000"/>
            </a:custDash>
            <a:round/>
          </a:ln>
        </p:spPr>
        <p:txBody>
          <a:bodyPr lIns="0" rIns="0" tIns="46440" bIns="46440" anchor="ctr"/>
          <a:p>
            <a:pPr algn="ctr">
              <a:lnSpc>
                <a:spcPct val="100000"/>
              </a:lnSpc>
            </a:pPr>
            <a:r>
              <a:rPr b="1" i="1" lang="en-US" sz="2000">
                <a:solidFill>
                  <a:srgbClr val="ffffff"/>
                </a:solidFill>
                <a:latin typeface="Segoe UI"/>
              </a:rPr>
              <a:t>Productivity</a:t>
            </a:r>
            <a:endParaRPr/>
          </a:p>
        </p:txBody>
      </p:sp>
    </p:spTree>
  </p:cSld>
  <p:transition>
    <p:fade/>
  </p:transition>
  <p:timing>
    <p:tnLst>
      <p:par>
        <p:cTn id="920" dur="indefinite" restart="never" nodeType="tmRoot">
          <p:childTnLst>
            <p:seq>
              <p:cTn id="921" dur="indefinite" nodeType="mainSeq">
                <p:childTnLst>
                  <p:par>
                    <p:cTn id="922" fill="hold">
                      <p:stCondLst>
                        <p:cond delay="indefinite"/>
                      </p:stCondLst>
                      <p:childTnLst>
                        <p:par>
                          <p:cTn id="923" fill="hold">
                            <p:stCondLst>
                              <p:cond delay="0"/>
                            </p:stCondLst>
                            <p:childTnLst>
                              <p:par>
                                <p:cTn id="924" nodeType="clickEffect" fill="hold" presetClass="entr" presetID="22" presetSubtype="8">
                                  <p:stCondLst>
                                    <p:cond delay="0"/>
                                  </p:stCondLst>
                                  <p:childTnLst>
                                    <p:set>
                                      <p:cBhvr>
                                        <p:cTn id="925" dur="1" fill="hold">
                                          <p:stCondLst>
                                            <p:cond delay="0"/>
                                          </p:stCondLst>
                                        </p:cTn>
                                        <p:tgtEl>
                                          <p:spTgt spid="-1"/>
                                        </p:tgtEl>
                                        <p:attrNameLst>
                                          <p:attrName>style.visibility</p:attrName>
                                        </p:attrNameLst>
                                      </p:cBhvr>
                                      <p:to>
                                        <p:strVal val="visible"/>
                                      </p:to>
                                    </p:set>
                                    <p:animEffect filter="wipe(left)" transition="in">
                                      <p:cBhvr additive="repl">
                                        <p:cTn id="926" dur="500"/>
                                        <p:tgtEl>
                                          <p:spTgt spid="-1"/>
                                        </p:tgtEl>
                                      </p:cBhvr>
                                    </p:animEffect>
                                  </p:childTnLst>
                                </p:cTn>
                              </p:par>
                            </p:childTnLst>
                          </p:cTn>
                        </p:par>
                      </p:childTnLst>
                    </p:cTn>
                  </p:par>
                  <p:par>
                    <p:cTn id="927" fill="hold">
                      <p:stCondLst>
                        <p:cond delay="indefinite"/>
                      </p:stCondLst>
                      <p:childTnLst>
                        <p:par>
                          <p:cTn id="928" fill="hold">
                            <p:stCondLst>
                              <p:cond delay="0"/>
                            </p:stCondLst>
                            <p:childTnLst>
                              <p:par>
                                <p:cTn id="929" nodeType="clickEffect" fill="hold" presetClass="entr" presetID="22" presetSubtype="2">
                                  <p:stCondLst>
                                    <p:cond delay="0"/>
                                  </p:stCondLst>
                                  <p:childTnLst>
                                    <p:set>
                                      <p:cBhvr>
                                        <p:cTn id="930" dur="1" fill="hold">
                                          <p:stCondLst>
                                            <p:cond delay="0"/>
                                          </p:stCondLst>
                                        </p:cTn>
                                        <p:tgtEl>
                                          <p:spTgt spid="-1"/>
                                        </p:tgtEl>
                                        <p:attrNameLst>
                                          <p:attrName>style.visibility</p:attrName>
                                        </p:attrNameLst>
                                      </p:cBhvr>
                                      <p:to>
                                        <p:strVal val="visible"/>
                                      </p:to>
                                    </p:set>
                                    <p:animEffect filter="wipe(right)" transition="out">
                                      <p:cBhvr additive="repl">
                                        <p:cTn id="931" dur="500"/>
                                        <p:tgtEl>
                                          <p:spTgt spid="-1"/>
                                        </p:tgtEl>
                                      </p:cBhvr>
                                    </p:animEffect>
                                  </p:childTnLst>
                                </p:cTn>
                              </p:par>
                            </p:childTnLst>
                          </p:cTn>
                        </p:par>
                      </p:childTnLst>
                    </p:cTn>
                  </p:par>
                  <p:par>
                    <p:cTn id="932" fill="hold">
                      <p:stCondLst>
                        <p:cond delay="indefinite"/>
                      </p:stCondLst>
                      <p:childTnLst>
                        <p:par>
                          <p:cTn id="933" fill="hold">
                            <p:stCondLst>
                              <p:cond delay="0"/>
                            </p:stCondLst>
                            <p:childTnLst>
                              <p:par>
                                <p:cTn id="934" nodeType="clickEffect" fill="hold" presetClass="entr" presetID="22" presetSubtype="8">
                                  <p:stCondLst>
                                    <p:cond delay="0"/>
                                  </p:stCondLst>
                                  <p:childTnLst>
                                    <p:set>
                                      <p:cBhvr>
                                        <p:cTn id="935" dur="1" fill="hold">
                                          <p:stCondLst>
                                            <p:cond delay="0"/>
                                          </p:stCondLst>
                                        </p:cTn>
                                        <p:tgtEl>
                                          <p:spTgt spid="-1"/>
                                        </p:tgtEl>
                                        <p:attrNameLst>
                                          <p:attrName>style.visibility</p:attrName>
                                        </p:attrNameLst>
                                      </p:cBhvr>
                                      <p:to>
                                        <p:strVal val="visible"/>
                                      </p:to>
                                    </p:set>
                                    <p:animEffect filter="wipe(left)" transition="in">
                                      <p:cBhvr additive="repl">
                                        <p:cTn id="936"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53" name="TextShape 1"/>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IT Today: The New Default </a:t>
            </a:r>
            <a:r>
              <a:rPr lang="en-US" sz="4800">
                <a:solidFill>
                  <a:srgbClr val="ffffff"/>
                </a:solidFill>
                <a:latin typeface="Segoe UI Light"/>
              </a:rPr>
              <a:t>
</a:t>
            </a:r>
            <a:r>
              <a:rPr lang="en-US" sz="3200">
                <a:solidFill>
                  <a:srgbClr val="ffffff"/>
                </a:solidFill>
                <a:latin typeface="Segoe UI Light"/>
              </a:rPr>
              <a:t>Salesforce.com</a:t>
            </a:r>
            <a:endParaRPr/>
          </a:p>
        </p:txBody>
      </p:sp>
      <p:sp>
        <p:nvSpPr>
          <p:cNvPr id="1254" name="CustomShape 2"/>
          <p:cNvSpPr/>
          <p:nvPr/>
        </p:nvSpPr>
        <p:spPr>
          <a:xfrm>
            <a:off x="9210240" y="1933200"/>
            <a:ext cx="3025080" cy="2894040"/>
          </a:xfrm>
          <a:prstGeom prst="rect">
            <a:avLst/>
          </a:prstGeom>
          <a:solidFill>
            <a:srgbClr val="ada3c1"/>
          </a:solidFill>
          <a:ln w="9360">
            <a:solidFill>
              <a:srgbClr val="5c2d91"/>
            </a:solidFill>
            <a:round/>
          </a:ln>
        </p:spPr>
      </p:sp>
      <p:sp>
        <p:nvSpPr>
          <p:cNvPr id="1255" name="CustomShape 3"/>
          <p:cNvSpPr/>
          <p:nvPr/>
        </p:nvSpPr>
        <p:spPr>
          <a:xfrm rot="16200000">
            <a:off x="7507800" y="3134160"/>
            <a:ext cx="2886120" cy="537120"/>
          </a:xfrm>
          <a:prstGeom prst="rect">
            <a:avLst/>
          </a:prstGeom>
          <a:gradFill>
            <a:gsLst>
              <a:gs pos="0">
                <a:srgbClr val="8aadfa"/>
              </a:gs>
              <a:gs pos="100000">
                <a:srgbClr val="b9ccfa"/>
              </a:gs>
            </a:gsLst>
            <a:lin ang="5400000"/>
          </a:gradFill>
          <a:ln w="10800">
            <a:noFill/>
          </a:ln>
        </p:spPr>
      </p:sp>
      <p:sp>
        <p:nvSpPr>
          <p:cNvPr id="1256" name="CustomShape 4"/>
          <p:cNvSpPr/>
          <p:nvPr/>
        </p:nvSpPr>
        <p:spPr>
          <a:xfrm>
            <a:off x="9328320" y="2717280"/>
            <a:ext cx="1317240" cy="572040"/>
          </a:xfrm>
          <a:prstGeom prst="rect">
            <a:avLst/>
          </a:prstGeom>
          <a:solidFill>
            <a:srgbClr val="aecd00"/>
          </a:solidFill>
          <a:ln w="9360">
            <a:solidFill>
              <a:srgbClr val="bad80a"/>
            </a:solidFill>
            <a:round/>
          </a:ln>
        </p:spPr>
      </p:sp>
      <p:sp>
        <p:nvSpPr>
          <p:cNvPr id="1257" name="CustomShape 5"/>
          <p:cNvSpPr/>
          <p:nvPr/>
        </p:nvSpPr>
        <p:spPr>
          <a:xfrm>
            <a:off x="9328320" y="2705040"/>
            <a:ext cx="1317240" cy="616320"/>
          </a:xfrm>
          <a:prstGeom prst="rect">
            <a:avLst/>
          </a:prstGeom>
          <a:solidFill>
            <a:srgbClr val="5104a7"/>
          </a:solidFill>
          <a:ln w="9360">
            <a:solidFill>
              <a:srgbClr val="5c2d91"/>
            </a:solidFill>
            <a:round/>
          </a:ln>
        </p:spPr>
        <p:txBody>
          <a:bodyPr lIns="0" rIns="0" tIns="0" bIns="0" anchor="ctr"/>
          <a:p>
            <a:pPr algn="ctr">
              <a:lnSpc>
                <a:spcPts val="353"/>
              </a:lnSpc>
            </a:pPr>
            <a:r>
              <a:rPr b="1" i="1" lang="en-US" sz="1400">
                <a:solidFill>
                  <a:srgbClr val="ffffff"/>
                </a:solidFill>
                <a:latin typeface="Segoe UI"/>
              </a:rPr>
              <a:t>App </a:t>
            </a:r>
            <a:endParaRPr/>
          </a:p>
          <a:p>
            <a:pPr algn="ctr">
              <a:lnSpc>
                <a:spcPts val="353"/>
              </a:lnSpc>
            </a:pPr>
            <a:r>
              <a:rPr b="1" i="1" lang="en-US" sz="1400">
                <a:solidFill>
                  <a:srgbClr val="ffffff"/>
                </a:solidFill>
                <a:latin typeface="Segoe UI"/>
              </a:rPr>
              <a:t>Logic</a:t>
            </a:r>
            <a:endParaRPr/>
          </a:p>
        </p:txBody>
      </p:sp>
      <p:sp>
        <p:nvSpPr>
          <p:cNvPr id="1258" name="CustomShape 6"/>
          <p:cNvSpPr/>
          <p:nvPr/>
        </p:nvSpPr>
        <p:spPr>
          <a:xfrm>
            <a:off x="10769760" y="2025000"/>
            <a:ext cx="1317240" cy="572040"/>
          </a:xfrm>
          <a:prstGeom prst="rect">
            <a:avLst/>
          </a:prstGeom>
          <a:solidFill>
            <a:srgbClr val="aecd00"/>
          </a:solidFill>
          <a:ln w="9360">
            <a:solidFill>
              <a:srgbClr val="bad80a"/>
            </a:solidFill>
            <a:round/>
          </a:ln>
        </p:spPr>
      </p:sp>
      <p:sp>
        <p:nvSpPr>
          <p:cNvPr id="1259" name="CustomShape 7"/>
          <p:cNvSpPr/>
          <p:nvPr/>
        </p:nvSpPr>
        <p:spPr>
          <a:xfrm>
            <a:off x="10764720" y="2025000"/>
            <a:ext cx="1329120" cy="603360"/>
          </a:xfrm>
          <a:prstGeom prst="rect">
            <a:avLst/>
          </a:prstGeom>
          <a:solidFill>
            <a:srgbClr val="5104a7"/>
          </a:solidFill>
          <a:ln w="9360">
            <a:solidFill>
              <a:srgbClr val="5c2d91"/>
            </a:solidFill>
            <a:round/>
          </a:ln>
        </p:spPr>
        <p:txBody>
          <a:bodyPr tIns="146160" bIns="146160" anchor="ctr"/>
          <a:p>
            <a:pPr algn="ctr">
              <a:lnSpc>
                <a:spcPts val="353"/>
              </a:lnSpc>
            </a:pPr>
            <a:r>
              <a:rPr b="1" i="1" lang="en-US" sz="1400">
                <a:solidFill>
                  <a:srgbClr val="ffffff"/>
                </a:solidFill>
                <a:latin typeface="Segoe UI"/>
              </a:rPr>
              <a:t>Database</a:t>
            </a:r>
            <a:endParaRPr/>
          </a:p>
        </p:txBody>
      </p:sp>
      <p:sp>
        <p:nvSpPr>
          <p:cNvPr id="1260" name="CustomShape 8"/>
          <p:cNvSpPr/>
          <p:nvPr/>
        </p:nvSpPr>
        <p:spPr>
          <a:xfrm>
            <a:off x="10776600" y="2720880"/>
            <a:ext cx="1317240" cy="572040"/>
          </a:xfrm>
          <a:prstGeom prst="rect">
            <a:avLst/>
          </a:prstGeom>
          <a:solidFill>
            <a:srgbClr val="aecd00"/>
          </a:solidFill>
          <a:ln w="9360">
            <a:solidFill>
              <a:srgbClr val="bad80a"/>
            </a:solidFill>
            <a:round/>
          </a:ln>
        </p:spPr>
      </p:sp>
      <p:sp>
        <p:nvSpPr>
          <p:cNvPr id="1261" name="CustomShape 9"/>
          <p:cNvSpPr/>
          <p:nvPr/>
        </p:nvSpPr>
        <p:spPr>
          <a:xfrm>
            <a:off x="10776600" y="2720880"/>
            <a:ext cx="1317240" cy="596880"/>
          </a:xfrm>
          <a:prstGeom prst="rect">
            <a:avLst/>
          </a:prstGeom>
          <a:solidFill>
            <a:srgbClr val="5104a7"/>
          </a:solidFill>
          <a:ln w="9360">
            <a:solidFill>
              <a:srgbClr val="5c2d91"/>
            </a:solidFill>
            <a:round/>
          </a:ln>
        </p:spPr>
        <p:txBody>
          <a:bodyPr lIns="182880" rIns="182880" tIns="146160" bIns="146160" anchor="ctr"/>
          <a:p>
            <a:pPr algn="ctr">
              <a:lnSpc>
                <a:spcPts val="353"/>
              </a:lnSpc>
            </a:pPr>
            <a:r>
              <a:rPr b="1" i="1" lang="en-US" sz="1400">
                <a:solidFill>
                  <a:srgbClr val="ffffff"/>
                </a:solidFill>
                <a:latin typeface="Segoe UI"/>
              </a:rPr>
              <a:t>Identity</a:t>
            </a:r>
            <a:endParaRPr/>
          </a:p>
        </p:txBody>
      </p:sp>
      <p:sp>
        <p:nvSpPr>
          <p:cNvPr id="1262" name="CustomShape 10"/>
          <p:cNvSpPr/>
          <p:nvPr/>
        </p:nvSpPr>
        <p:spPr>
          <a:xfrm>
            <a:off x="11049840" y="4148640"/>
            <a:ext cx="1091160" cy="596880"/>
          </a:xfrm>
          <a:prstGeom prst="rect">
            <a:avLst/>
          </a:prstGeom>
          <a:noFill/>
          <a:ln cap="rnd" w="38160">
            <a:solidFill>
              <a:srgbClr val="5c2d91"/>
            </a:solidFill>
            <a:custDash>
              <a:ds d="318000" sp="106000"/>
            </a:custDash>
            <a:round/>
          </a:ln>
        </p:spPr>
        <p:txBody>
          <a:bodyPr lIns="182880" rIns="182880" tIns="146160" bIns="146160"/>
          <a:p>
            <a:pPr algn="ctr">
              <a:lnSpc>
                <a:spcPct val="90000"/>
              </a:lnSpc>
            </a:pPr>
            <a:r>
              <a:rPr b="1" i="1" lang="en-US" sz="2000">
                <a:solidFill>
                  <a:srgbClr val="ffffff"/>
                </a:solidFill>
                <a:latin typeface="Segoe UI"/>
              </a:rPr>
              <a:t>. . .</a:t>
            </a:r>
            <a:endParaRPr/>
          </a:p>
        </p:txBody>
      </p:sp>
      <p:sp>
        <p:nvSpPr>
          <p:cNvPr id="1263" name="CustomShape 11"/>
          <p:cNvSpPr/>
          <p:nvPr/>
        </p:nvSpPr>
        <p:spPr>
          <a:xfrm>
            <a:off x="9346680" y="4153320"/>
            <a:ext cx="1590120" cy="871200"/>
          </a:xfrm>
          <a:prstGeom prst="rect">
            <a:avLst/>
          </a:prstGeom>
          <a:noFill/>
          <a:ln cap="rnd" w="38160">
            <a:solidFill>
              <a:srgbClr val="5c2d91"/>
            </a:solidFill>
            <a:custDash>
              <a:ds d="318000" sp="106000"/>
            </a:custDash>
            <a:round/>
          </a:ln>
        </p:spPr>
        <p:txBody>
          <a:bodyPr lIns="182880" rIns="182880" tIns="146160" bIns="146160"/>
          <a:p>
            <a:pPr algn="ctr">
              <a:lnSpc>
                <a:spcPct val="90000"/>
              </a:lnSpc>
            </a:pPr>
            <a:r>
              <a:rPr b="1" i="1" lang="en-US" sz="2000">
                <a:solidFill>
                  <a:srgbClr val="ffffff"/>
                </a:solidFill>
                <a:latin typeface="Segoe UI"/>
              </a:rPr>
              <a:t>Relational</a:t>
            </a:r>
            <a:endParaRPr/>
          </a:p>
        </p:txBody>
      </p:sp>
      <p:sp>
        <p:nvSpPr>
          <p:cNvPr id="1264" name="CustomShape 12"/>
          <p:cNvSpPr/>
          <p:nvPr/>
        </p:nvSpPr>
        <p:spPr>
          <a:xfrm>
            <a:off x="10810440" y="3425040"/>
            <a:ext cx="1283040" cy="596880"/>
          </a:xfrm>
          <a:prstGeom prst="rect">
            <a:avLst/>
          </a:prstGeom>
          <a:noFill/>
          <a:ln cap="rnd" w="38160">
            <a:solidFill>
              <a:srgbClr val="5c2d91"/>
            </a:solidFill>
            <a:custDash>
              <a:ds d="318000" sp="106000"/>
            </a:custDash>
            <a:round/>
          </a:ln>
        </p:spPr>
        <p:txBody>
          <a:bodyPr lIns="182880" rIns="182880" tIns="146160" bIns="146160"/>
          <a:p>
            <a:pPr algn="ctr">
              <a:lnSpc>
                <a:spcPct val="90000"/>
              </a:lnSpc>
            </a:pPr>
            <a:r>
              <a:rPr b="1" i="1" lang="en-US" sz="2000">
                <a:solidFill>
                  <a:srgbClr val="ffffff"/>
                </a:solidFill>
                <a:latin typeface="Segoe UI"/>
              </a:rPr>
              <a:t>ML</a:t>
            </a:r>
            <a:endParaRPr/>
          </a:p>
        </p:txBody>
      </p:sp>
      <p:sp>
        <p:nvSpPr>
          <p:cNvPr id="1265" name="CustomShape 13"/>
          <p:cNvSpPr/>
          <p:nvPr/>
        </p:nvSpPr>
        <p:spPr>
          <a:xfrm>
            <a:off x="9328320" y="2045160"/>
            <a:ext cx="1294200" cy="596880"/>
          </a:xfrm>
          <a:prstGeom prst="rect">
            <a:avLst/>
          </a:prstGeom>
          <a:noFill/>
          <a:ln cap="rnd" w="38160">
            <a:solidFill>
              <a:srgbClr val="5c2d91"/>
            </a:solidFill>
            <a:custDash>
              <a:ds d="318000" sp="106000"/>
            </a:custDash>
            <a:round/>
          </a:ln>
        </p:spPr>
        <p:txBody>
          <a:bodyPr lIns="182880" rIns="182880" tIns="146160" bIns="146160"/>
          <a:p>
            <a:pPr algn="ctr">
              <a:lnSpc>
                <a:spcPct val="90000"/>
              </a:lnSpc>
            </a:pPr>
            <a:r>
              <a:rPr b="1" i="1" lang="en-US" sz="2000">
                <a:solidFill>
                  <a:srgbClr val="ffffff"/>
                </a:solidFill>
                <a:latin typeface="Segoe UI"/>
              </a:rPr>
              <a:t>IaaS</a:t>
            </a:r>
            <a:endParaRPr/>
          </a:p>
        </p:txBody>
      </p:sp>
      <p:sp>
        <p:nvSpPr>
          <p:cNvPr id="1266" name="CustomShape 14"/>
          <p:cNvSpPr/>
          <p:nvPr/>
        </p:nvSpPr>
        <p:spPr>
          <a:xfrm>
            <a:off x="9367920" y="3427560"/>
            <a:ext cx="1294200" cy="596880"/>
          </a:xfrm>
          <a:prstGeom prst="rect">
            <a:avLst/>
          </a:prstGeom>
          <a:noFill/>
          <a:ln cap="rnd" w="38160">
            <a:solidFill>
              <a:srgbClr val="5c2d91"/>
            </a:solidFill>
            <a:custDash>
              <a:ds d="318000" sp="106000"/>
            </a:custDash>
            <a:round/>
          </a:ln>
        </p:spPr>
        <p:txBody>
          <a:bodyPr lIns="182880" rIns="182880" tIns="146160" bIns="146160"/>
          <a:p>
            <a:pPr algn="ctr">
              <a:lnSpc>
                <a:spcPct val="90000"/>
              </a:lnSpc>
            </a:pPr>
            <a:r>
              <a:rPr b="1" i="1" lang="en-US" sz="2000">
                <a:solidFill>
                  <a:srgbClr val="ffffff"/>
                </a:solidFill>
                <a:latin typeface="Segoe UI"/>
              </a:rPr>
              <a:t>Blobs</a:t>
            </a:r>
            <a:endParaRPr/>
          </a:p>
        </p:txBody>
      </p:sp>
      <p:sp>
        <p:nvSpPr>
          <p:cNvPr id="1267" name="CustomShape 15"/>
          <p:cNvSpPr/>
          <p:nvPr/>
        </p:nvSpPr>
        <p:spPr>
          <a:xfrm flipV="1">
            <a:off x="4431240" y="3877200"/>
            <a:ext cx="1293480" cy="1385640"/>
          </a:xfrm>
          <a:prstGeom prst="straightConnector1">
            <a:avLst/>
          </a:prstGeom>
          <a:noFill/>
          <a:ln w="34920">
            <a:solidFill>
              <a:srgbClr val="ffffff"/>
            </a:solidFill>
            <a:custDash>
              <a:ds d="291000" sp="97000"/>
            </a:custDash>
            <a:round/>
            <a:tailEnd len="med" type="triangle" w="med"/>
          </a:ln>
        </p:spPr>
      </p:sp>
      <p:sp>
        <p:nvSpPr>
          <p:cNvPr id="1268" name="CustomShape 16"/>
          <p:cNvSpPr/>
          <p:nvPr/>
        </p:nvSpPr>
        <p:spPr>
          <a:xfrm>
            <a:off x="2849400" y="2449080"/>
            <a:ext cx="2437200" cy="1153800"/>
          </a:xfrm>
          <a:prstGeom prst="ellipse">
            <a:avLst/>
          </a:prstGeom>
          <a:solidFill>
            <a:srgbClr val="e77f00"/>
          </a:solidFill>
          <a:ln>
            <a:noFill/>
          </a:ln>
        </p:spPr>
      </p:sp>
      <p:sp>
        <p:nvSpPr>
          <p:cNvPr id="1269" name="CustomShape 17"/>
          <p:cNvSpPr/>
          <p:nvPr/>
        </p:nvSpPr>
        <p:spPr>
          <a:xfrm>
            <a:off x="3288960" y="5264280"/>
            <a:ext cx="2284560" cy="1071000"/>
          </a:xfrm>
          <a:prstGeom prst="roundRect">
            <a:avLst>
              <a:gd name="adj" fmla="val 16667"/>
            </a:avLst>
          </a:prstGeom>
          <a:noFill/>
          <a:ln w="25560">
            <a:solidFill>
              <a:srgbClr val="00bcf2"/>
            </a:solidFill>
            <a:round/>
          </a:ln>
        </p:spPr>
      </p:sp>
      <p:sp>
        <p:nvSpPr>
          <p:cNvPr id="1270" name="CustomShape 18"/>
          <p:cNvSpPr/>
          <p:nvPr/>
        </p:nvSpPr>
        <p:spPr>
          <a:xfrm>
            <a:off x="3016080" y="2562120"/>
            <a:ext cx="2118240" cy="1145520"/>
          </a:xfrm>
          <a:prstGeom prst="rect">
            <a:avLst/>
          </a:prstGeom>
          <a:noFill/>
          <a:ln>
            <a:noFill/>
          </a:ln>
        </p:spPr>
        <p:txBody>
          <a:bodyPr lIns="182880" rIns="182880" tIns="146160" bIns="146160"/>
          <a:p>
            <a:pPr algn="ctr">
              <a:lnSpc>
                <a:spcPct val="90000"/>
              </a:lnSpc>
            </a:pPr>
            <a:r>
              <a:rPr b="1" lang="en-US" sz="2000">
                <a:solidFill>
                  <a:srgbClr val="ffffff"/>
                </a:solidFill>
                <a:latin typeface="Segoe UI"/>
              </a:rPr>
              <a:t>SaaS Applications</a:t>
            </a:r>
            <a:endParaRPr/>
          </a:p>
        </p:txBody>
      </p:sp>
      <p:sp>
        <p:nvSpPr>
          <p:cNvPr id="1271" name="CustomShape 19"/>
          <p:cNvSpPr/>
          <p:nvPr/>
        </p:nvSpPr>
        <p:spPr>
          <a:xfrm>
            <a:off x="5817600" y="2079000"/>
            <a:ext cx="2437200" cy="943200"/>
          </a:xfrm>
          <a:prstGeom prst="ellipse">
            <a:avLst/>
          </a:prstGeom>
          <a:solidFill>
            <a:srgbClr val="000000"/>
          </a:solidFill>
          <a:ln>
            <a:noFill/>
          </a:ln>
        </p:spPr>
      </p:sp>
      <p:sp>
        <p:nvSpPr>
          <p:cNvPr id="1272" name="CustomShape 20"/>
          <p:cNvSpPr/>
          <p:nvPr/>
        </p:nvSpPr>
        <p:spPr>
          <a:xfrm>
            <a:off x="5984280" y="2050200"/>
            <a:ext cx="2118240" cy="1221840"/>
          </a:xfrm>
          <a:prstGeom prst="rect">
            <a:avLst/>
          </a:prstGeom>
          <a:noFill/>
          <a:ln>
            <a:noFill/>
          </a:ln>
        </p:spPr>
        <p:txBody>
          <a:bodyPr lIns="182880" rIns="182880" tIns="146160" bIns="146160"/>
          <a:p>
            <a:pPr algn="ctr">
              <a:lnSpc>
                <a:spcPct val="90000"/>
              </a:lnSpc>
            </a:pPr>
            <a:r>
              <a:rPr b="1" lang="en-US" sz="2000">
                <a:solidFill>
                  <a:srgbClr val="ffffff"/>
                </a:solidFill>
                <a:latin typeface="Segoe UI"/>
              </a:rPr>
              <a:t>Custom</a:t>
            </a:r>
            <a:endParaRPr/>
          </a:p>
          <a:p>
            <a:pPr algn="ctr">
              <a:lnSpc>
                <a:spcPct val="90000"/>
              </a:lnSpc>
            </a:pPr>
            <a:r>
              <a:rPr b="1" lang="en-US" sz="2000">
                <a:solidFill>
                  <a:srgbClr val="ffffff"/>
                </a:solidFill>
                <a:latin typeface="Segoe UI"/>
              </a:rPr>
              <a:t>Applications</a:t>
            </a:r>
            <a:endParaRPr/>
          </a:p>
        </p:txBody>
      </p:sp>
      <p:sp>
        <p:nvSpPr>
          <p:cNvPr id="1273" name="CustomShape 21"/>
          <p:cNvSpPr/>
          <p:nvPr/>
        </p:nvSpPr>
        <p:spPr>
          <a:xfrm>
            <a:off x="5665320" y="3087360"/>
            <a:ext cx="2788560" cy="515520"/>
          </a:xfrm>
          <a:prstGeom prst="rect">
            <a:avLst/>
          </a:prstGeom>
          <a:solidFill>
            <a:srgbClr val="000000"/>
          </a:solidFill>
          <a:ln>
            <a:noFill/>
          </a:ln>
        </p:spPr>
      </p:sp>
      <p:sp>
        <p:nvSpPr>
          <p:cNvPr id="1274" name="CustomShape 22"/>
          <p:cNvSpPr/>
          <p:nvPr/>
        </p:nvSpPr>
        <p:spPr>
          <a:xfrm>
            <a:off x="5453280" y="3076200"/>
            <a:ext cx="3211560" cy="596880"/>
          </a:xfrm>
          <a:prstGeom prst="rect">
            <a:avLst/>
          </a:prstGeom>
          <a:solidFill>
            <a:srgbClr val="5104a7"/>
          </a:solidFill>
          <a:ln w="9360">
            <a:solidFill>
              <a:srgbClr val="5c2d91"/>
            </a:solidFill>
            <a:round/>
          </a:ln>
        </p:spPr>
        <p:txBody>
          <a:bodyPr lIns="182880" rIns="182880" tIns="146160" bIns="146160"/>
          <a:p>
            <a:pPr algn="ctr">
              <a:lnSpc>
                <a:spcPct val="90000"/>
              </a:lnSpc>
            </a:pPr>
            <a:r>
              <a:rPr b="1" lang="en-US" sz="2000">
                <a:solidFill>
                  <a:srgbClr val="ffffff"/>
                </a:solidFill>
                <a:latin typeface="Segoe UI"/>
              </a:rPr>
              <a:t>Force.com</a:t>
            </a:r>
            <a:endParaRPr/>
          </a:p>
        </p:txBody>
      </p:sp>
      <p:sp>
        <p:nvSpPr>
          <p:cNvPr id="1275" name="CustomShape 23"/>
          <p:cNvSpPr/>
          <p:nvPr/>
        </p:nvSpPr>
        <p:spPr>
          <a:xfrm>
            <a:off x="2662200" y="1922040"/>
            <a:ext cx="6125400" cy="1955520"/>
          </a:xfrm>
          <a:prstGeom prst="roundRect">
            <a:avLst>
              <a:gd name="adj" fmla="val 16667"/>
            </a:avLst>
          </a:prstGeom>
          <a:noFill/>
          <a:ln w="25560">
            <a:solidFill>
              <a:srgbClr val="00bcf2"/>
            </a:solidFill>
            <a:round/>
          </a:ln>
        </p:spPr>
      </p:sp>
      <p:sp>
        <p:nvSpPr>
          <p:cNvPr id="1276" name="CustomShape 24"/>
          <p:cNvSpPr/>
          <p:nvPr/>
        </p:nvSpPr>
        <p:spPr>
          <a:xfrm>
            <a:off x="3528360" y="5472360"/>
            <a:ext cx="1789200" cy="653760"/>
          </a:xfrm>
          <a:prstGeom prst="roundRect">
            <a:avLst>
              <a:gd name="adj" fmla="val 16667"/>
            </a:avLst>
          </a:prstGeom>
          <a:solidFill>
            <a:srgbClr val="006cc3"/>
          </a:solidFill>
          <a:ln w="9360">
            <a:solidFill>
              <a:srgbClr val="0078d7"/>
            </a:solidFill>
            <a:round/>
          </a:ln>
        </p:spPr>
        <p:txBody>
          <a:bodyPr lIns="0" rIns="0" tIns="46440" bIns="46440" anchor="ctr"/>
          <a:p>
            <a:pPr algn="ctr">
              <a:lnSpc>
                <a:spcPct val="100000"/>
              </a:lnSpc>
            </a:pPr>
            <a:r>
              <a:rPr b="1" lang="en-US" sz="2000">
                <a:solidFill>
                  <a:srgbClr val="ffffff"/>
                </a:solidFill>
                <a:latin typeface="Segoe UI"/>
              </a:rPr>
              <a:t>Clients</a:t>
            </a:r>
            <a:endParaRPr/>
          </a:p>
        </p:txBody>
      </p:sp>
      <p:sp>
        <p:nvSpPr>
          <p:cNvPr id="1277" name="CustomShape 25"/>
          <p:cNvSpPr/>
          <p:nvPr/>
        </p:nvSpPr>
        <p:spPr>
          <a:xfrm>
            <a:off x="168480" y="1915560"/>
            <a:ext cx="2268000" cy="2970360"/>
          </a:xfrm>
          <a:prstGeom prst="rect">
            <a:avLst/>
          </a:prstGeom>
          <a:solidFill>
            <a:srgbClr val="ffbea1"/>
          </a:solidFill>
          <a:ln w="9360">
            <a:solidFill>
              <a:srgbClr val="ff8c00"/>
            </a:solidFill>
            <a:round/>
          </a:ln>
        </p:spPr>
      </p:sp>
      <p:sp>
        <p:nvSpPr>
          <p:cNvPr id="1278" name="CustomShape 26"/>
          <p:cNvSpPr/>
          <p:nvPr/>
        </p:nvSpPr>
        <p:spPr>
          <a:xfrm>
            <a:off x="289080" y="2765520"/>
            <a:ext cx="2017440" cy="569880"/>
          </a:xfrm>
          <a:prstGeom prst="rect">
            <a:avLst/>
          </a:prstGeom>
          <a:noFill/>
          <a:ln cap="rnd" w="38160">
            <a:solidFill>
              <a:srgbClr val="bf6900"/>
            </a:solidFill>
            <a:custDash>
              <a:ds d="318000" sp="106000"/>
            </a:custDash>
            <a:round/>
          </a:ln>
        </p:spPr>
        <p:txBody>
          <a:bodyPr lIns="0" rIns="0" tIns="46440" bIns="46440" anchor="ctr"/>
          <a:p>
            <a:pPr algn="ctr">
              <a:lnSpc>
                <a:spcPct val="100000"/>
              </a:lnSpc>
            </a:pPr>
            <a:r>
              <a:rPr b="1" i="1" lang="en-US" sz="2000">
                <a:solidFill>
                  <a:srgbClr val="ffffff"/>
                </a:solidFill>
                <a:latin typeface="Segoe UI"/>
              </a:rPr>
              <a:t>Collaboration</a:t>
            </a:r>
            <a:endParaRPr/>
          </a:p>
        </p:txBody>
      </p:sp>
      <p:sp>
        <p:nvSpPr>
          <p:cNvPr id="1279" name="CustomShape 27"/>
          <p:cNvSpPr/>
          <p:nvPr/>
        </p:nvSpPr>
        <p:spPr>
          <a:xfrm>
            <a:off x="308880" y="2076120"/>
            <a:ext cx="2017440" cy="572040"/>
          </a:xfrm>
          <a:prstGeom prst="rect">
            <a:avLst/>
          </a:prstGeom>
          <a:noFill/>
          <a:ln cap="rnd" w="38160">
            <a:solidFill>
              <a:srgbClr val="bf6900"/>
            </a:solidFill>
            <a:custDash>
              <a:ds d="318000" sp="106000"/>
            </a:custDash>
            <a:round/>
          </a:ln>
        </p:spPr>
        <p:txBody>
          <a:bodyPr lIns="0" rIns="0" tIns="46440" bIns="46440" anchor="ctr"/>
          <a:p>
            <a:pPr algn="ctr">
              <a:lnSpc>
                <a:spcPct val="100000"/>
              </a:lnSpc>
            </a:pPr>
            <a:r>
              <a:rPr b="1" i="1" lang="en-US" sz="2000">
                <a:solidFill>
                  <a:srgbClr val="ffffff"/>
                </a:solidFill>
                <a:latin typeface="Segoe UI"/>
              </a:rPr>
              <a:t>Email</a:t>
            </a:r>
            <a:endParaRPr/>
          </a:p>
        </p:txBody>
      </p:sp>
      <p:sp>
        <p:nvSpPr>
          <p:cNvPr id="1280" name="CustomShape 28"/>
          <p:cNvSpPr/>
          <p:nvPr/>
        </p:nvSpPr>
        <p:spPr>
          <a:xfrm>
            <a:off x="309600" y="4136400"/>
            <a:ext cx="927000" cy="572040"/>
          </a:xfrm>
          <a:prstGeom prst="rect">
            <a:avLst/>
          </a:prstGeom>
          <a:solidFill>
            <a:srgbClr val="e77f00"/>
          </a:solidFill>
          <a:ln w="9360">
            <a:solidFill>
              <a:srgbClr val="ff8c00"/>
            </a:solidFill>
            <a:round/>
          </a:ln>
        </p:spPr>
        <p:txBody>
          <a:bodyPr lIns="0" rIns="0" tIns="46440" bIns="46440" anchor="ctr"/>
          <a:p>
            <a:pPr algn="ctr">
              <a:lnSpc>
                <a:spcPct val="100000"/>
              </a:lnSpc>
            </a:pPr>
            <a:r>
              <a:rPr b="1" i="1" lang="en-US" sz="1400">
                <a:solidFill>
                  <a:srgbClr val="ffffff"/>
                </a:solidFill>
                <a:latin typeface="Segoe UI"/>
              </a:rPr>
              <a:t>CRM</a:t>
            </a:r>
            <a:endParaRPr/>
          </a:p>
        </p:txBody>
      </p:sp>
      <p:sp>
        <p:nvSpPr>
          <p:cNvPr id="1281" name="CustomShape 29"/>
          <p:cNvSpPr/>
          <p:nvPr/>
        </p:nvSpPr>
        <p:spPr>
          <a:xfrm>
            <a:off x="1393920" y="4142520"/>
            <a:ext cx="886320" cy="565920"/>
          </a:xfrm>
          <a:prstGeom prst="rect">
            <a:avLst/>
          </a:prstGeom>
          <a:noFill/>
          <a:ln cap="rnd" w="38160">
            <a:solidFill>
              <a:srgbClr val="bf6900"/>
            </a:solidFill>
            <a:custDash>
              <a:ds d="318000" sp="106000"/>
            </a:custDash>
            <a:round/>
          </a:ln>
        </p:spPr>
        <p:txBody>
          <a:bodyPr lIns="0" rIns="0" tIns="46440" bIns="46440" anchor="ctr"/>
          <a:p>
            <a:pPr algn="ctr">
              <a:lnSpc>
                <a:spcPct val="100000"/>
              </a:lnSpc>
            </a:pPr>
            <a:r>
              <a:rPr b="1" i="1" lang="en-US" sz="2000">
                <a:solidFill>
                  <a:srgbClr val="ffffff"/>
                </a:solidFill>
                <a:latin typeface="Segoe UI"/>
              </a:rPr>
              <a:t>. . . </a:t>
            </a:r>
            <a:endParaRPr/>
          </a:p>
        </p:txBody>
      </p:sp>
      <p:sp>
        <p:nvSpPr>
          <p:cNvPr id="1282" name="CustomShape 30"/>
          <p:cNvSpPr/>
          <p:nvPr/>
        </p:nvSpPr>
        <p:spPr>
          <a:xfrm flipH="1" rot="16200000">
            <a:off x="1159920" y="3196800"/>
            <a:ext cx="2963880" cy="414000"/>
          </a:xfrm>
          <a:prstGeom prst="rect">
            <a:avLst/>
          </a:prstGeom>
          <a:gradFill>
            <a:gsLst>
              <a:gs pos="0">
                <a:srgbClr val="8aadfa"/>
              </a:gs>
              <a:gs pos="100000">
                <a:srgbClr val="b9ccfa"/>
              </a:gs>
            </a:gsLst>
            <a:lin ang="5400000"/>
          </a:gradFill>
          <a:ln w="10800">
            <a:noFill/>
          </a:ln>
        </p:spPr>
      </p:sp>
      <p:sp>
        <p:nvSpPr>
          <p:cNvPr id="1283" name="CustomShape 31"/>
          <p:cNvSpPr/>
          <p:nvPr/>
        </p:nvSpPr>
        <p:spPr>
          <a:xfrm>
            <a:off x="294480" y="3449880"/>
            <a:ext cx="2017440" cy="569880"/>
          </a:xfrm>
          <a:prstGeom prst="rect">
            <a:avLst/>
          </a:prstGeom>
          <a:noFill/>
          <a:ln cap="rnd" w="38160">
            <a:solidFill>
              <a:srgbClr val="bf6900"/>
            </a:solidFill>
            <a:custDash>
              <a:ds d="318000" sp="106000"/>
            </a:custDash>
            <a:round/>
          </a:ln>
        </p:spPr>
        <p:txBody>
          <a:bodyPr lIns="0" rIns="0" tIns="46440" bIns="46440" anchor="ctr"/>
          <a:p>
            <a:pPr algn="ctr">
              <a:lnSpc>
                <a:spcPct val="100000"/>
              </a:lnSpc>
            </a:pPr>
            <a:r>
              <a:rPr b="1" i="1" lang="en-US" sz="2000">
                <a:solidFill>
                  <a:srgbClr val="ffffff"/>
                </a:solidFill>
                <a:latin typeface="Segoe UI"/>
              </a:rPr>
              <a:t>Productivity</a:t>
            </a:r>
            <a:endParaRPr/>
          </a:p>
        </p:txBody>
      </p:sp>
      <p:sp>
        <p:nvSpPr>
          <p:cNvPr id="1284" name="CustomShape 32"/>
          <p:cNvSpPr/>
          <p:nvPr/>
        </p:nvSpPr>
        <p:spPr>
          <a:xfrm>
            <a:off x="5839560" y="4639680"/>
            <a:ext cx="1992240" cy="2237040"/>
          </a:xfrm>
          <a:prstGeom prst="rect">
            <a:avLst/>
          </a:prstGeom>
          <a:solidFill>
            <a:srgbClr val="a1d6f6"/>
          </a:solidFill>
          <a:ln w="9360">
            <a:solidFill>
              <a:srgbClr val="00bcf2"/>
            </a:solidFill>
            <a:round/>
          </a:ln>
        </p:spPr>
      </p:sp>
      <p:sp>
        <p:nvSpPr>
          <p:cNvPr id="1285" name="CustomShape 33"/>
          <p:cNvSpPr/>
          <p:nvPr/>
        </p:nvSpPr>
        <p:spPr>
          <a:xfrm>
            <a:off x="5960160" y="4731120"/>
            <a:ext cx="1761480" cy="602640"/>
          </a:xfrm>
          <a:prstGeom prst="rect">
            <a:avLst/>
          </a:prstGeom>
          <a:noFill/>
          <a:ln w="38160">
            <a:solidFill>
              <a:srgbClr val="0078d7"/>
            </a:solidFill>
            <a:custDash>
              <a:ds d="318000" sp="106000"/>
            </a:custDash>
            <a:round/>
          </a:ln>
        </p:spPr>
        <p:txBody>
          <a:bodyPr lIns="0" rIns="0" tIns="46440" bIns="46440" anchor="ctr"/>
          <a:p>
            <a:pPr algn="ctr">
              <a:lnSpc>
                <a:spcPct val="100000"/>
              </a:lnSpc>
            </a:pPr>
            <a:r>
              <a:rPr b="1" lang="en-US" sz="2000">
                <a:solidFill>
                  <a:srgbClr val="ffffff"/>
                </a:solidFill>
                <a:latin typeface="Segoe UI"/>
              </a:rPr>
              <a:t>PCs/Laptops</a:t>
            </a:r>
            <a:endParaRPr/>
          </a:p>
        </p:txBody>
      </p:sp>
      <p:sp>
        <p:nvSpPr>
          <p:cNvPr id="1286" name="CustomShape 34"/>
          <p:cNvSpPr/>
          <p:nvPr/>
        </p:nvSpPr>
        <p:spPr>
          <a:xfrm>
            <a:off x="5960160" y="5456880"/>
            <a:ext cx="1761480" cy="602640"/>
          </a:xfrm>
          <a:prstGeom prst="rect">
            <a:avLst/>
          </a:prstGeom>
          <a:noFill/>
          <a:ln w="38160">
            <a:solidFill>
              <a:srgbClr val="0078d7"/>
            </a:solidFill>
            <a:custDash>
              <a:ds d="318000" sp="106000"/>
            </a:custDash>
            <a:round/>
          </a:ln>
        </p:spPr>
        <p:txBody>
          <a:bodyPr lIns="0" rIns="0" tIns="46440" bIns="46440" anchor="ctr"/>
          <a:p>
            <a:pPr algn="ctr">
              <a:lnSpc>
                <a:spcPct val="100000"/>
              </a:lnSpc>
            </a:pPr>
            <a:r>
              <a:rPr b="1" lang="en-US" sz="2000">
                <a:solidFill>
                  <a:srgbClr val="ffffff"/>
                </a:solidFill>
                <a:latin typeface="Segoe UI"/>
              </a:rPr>
              <a:t>Tablets</a:t>
            </a:r>
            <a:endParaRPr/>
          </a:p>
        </p:txBody>
      </p:sp>
      <p:sp>
        <p:nvSpPr>
          <p:cNvPr id="1287" name="CustomShape 35"/>
          <p:cNvSpPr/>
          <p:nvPr/>
        </p:nvSpPr>
        <p:spPr>
          <a:xfrm>
            <a:off x="5960160" y="6183000"/>
            <a:ext cx="1761480" cy="602640"/>
          </a:xfrm>
          <a:prstGeom prst="rect">
            <a:avLst/>
          </a:prstGeom>
          <a:noFill/>
          <a:ln w="38160">
            <a:solidFill>
              <a:srgbClr val="0078d7"/>
            </a:solidFill>
            <a:custDash>
              <a:ds d="318000" sp="106000"/>
            </a:custDash>
            <a:round/>
          </a:ln>
        </p:spPr>
        <p:txBody>
          <a:bodyPr lIns="0" rIns="0" tIns="46440" bIns="46440" anchor="ctr"/>
          <a:p>
            <a:pPr algn="ctr">
              <a:lnSpc>
                <a:spcPct val="100000"/>
              </a:lnSpc>
            </a:pPr>
            <a:r>
              <a:rPr b="1" lang="en-US" sz="2000">
                <a:solidFill>
                  <a:srgbClr val="ffffff"/>
                </a:solidFill>
                <a:latin typeface="Segoe UI"/>
              </a:rPr>
              <a:t>Phones</a:t>
            </a:r>
            <a:endParaRPr/>
          </a:p>
        </p:txBody>
      </p:sp>
      <p:sp>
        <p:nvSpPr>
          <p:cNvPr id="1288" name="CustomShape 36"/>
          <p:cNvSpPr/>
          <p:nvPr/>
        </p:nvSpPr>
        <p:spPr>
          <a:xfrm rot="16200000">
            <a:off x="4482720" y="5524200"/>
            <a:ext cx="2199240" cy="504720"/>
          </a:xfrm>
          <a:prstGeom prst="rect">
            <a:avLst/>
          </a:prstGeom>
          <a:gradFill>
            <a:gsLst>
              <a:gs pos="0">
                <a:srgbClr val="8aadfa"/>
              </a:gs>
              <a:gs pos="100000">
                <a:srgbClr val="b9ccfa"/>
              </a:gs>
            </a:gsLst>
            <a:lin ang="5400000"/>
          </a:gradFill>
          <a:ln w="10800">
            <a:noFill/>
          </a:ln>
        </p:spPr>
      </p:sp>
    </p:spTree>
  </p:cSld>
  <p:transition>
    <p:fade/>
  </p:transition>
  <p:timing>
    <p:tnLst>
      <p:par>
        <p:cTn id="937" dur="indefinite" restart="never" nodeType="tmRoot">
          <p:childTnLst>
            <p:seq>
              <p:cTn id="938" dur="indefinite" nodeType="mainSeq">
                <p:childTnLst>
                  <p:par>
                    <p:cTn id="939" fill="hold">
                      <p:stCondLst>
                        <p:cond delay="indefinite"/>
                      </p:stCondLst>
                      <p:childTnLst>
                        <p:par>
                          <p:cTn id="940" fill="hold">
                            <p:stCondLst>
                              <p:cond delay="0"/>
                            </p:stCondLst>
                            <p:childTnLst>
                              <p:par>
                                <p:cTn id="941" nodeType="clickEffect" fill="hold" presetClass="entr" presetID="22" presetSubtype="8">
                                  <p:stCondLst>
                                    <p:cond delay="0"/>
                                  </p:stCondLst>
                                  <p:childTnLst>
                                    <p:set>
                                      <p:cBhvr>
                                        <p:cTn id="942" dur="1" fill="hold">
                                          <p:stCondLst>
                                            <p:cond delay="0"/>
                                          </p:stCondLst>
                                        </p:cTn>
                                        <p:tgtEl>
                                          <p:spTgt spid="-1"/>
                                        </p:tgtEl>
                                        <p:attrNameLst>
                                          <p:attrName>style.visibility</p:attrName>
                                        </p:attrNameLst>
                                      </p:cBhvr>
                                      <p:to>
                                        <p:strVal val="visible"/>
                                      </p:to>
                                    </p:set>
                                    <p:animEffect filter="wipe(left)" transition="in">
                                      <p:cBhvr additive="repl">
                                        <p:cTn id="943" dur="500"/>
                                        <p:tgtEl>
                                          <p:spTgt spid="-1"/>
                                        </p:tgtEl>
                                      </p:cBhvr>
                                    </p:animEffect>
                                  </p:childTnLst>
                                </p:cTn>
                              </p:par>
                            </p:childTnLst>
                          </p:cTn>
                        </p:par>
                      </p:childTnLst>
                    </p:cTn>
                  </p:par>
                  <p:par>
                    <p:cTn id="944" fill="hold">
                      <p:stCondLst>
                        <p:cond delay="indefinite"/>
                      </p:stCondLst>
                      <p:childTnLst>
                        <p:par>
                          <p:cTn id="945" fill="hold">
                            <p:stCondLst>
                              <p:cond delay="0"/>
                            </p:stCondLst>
                            <p:childTnLst>
                              <p:par>
                                <p:cTn id="946" nodeType="clickEffect" fill="hold" presetClass="entr" presetID="22" presetSubtype="2">
                                  <p:stCondLst>
                                    <p:cond delay="0"/>
                                  </p:stCondLst>
                                  <p:childTnLst>
                                    <p:set>
                                      <p:cBhvr>
                                        <p:cTn id="947" dur="1" fill="hold">
                                          <p:stCondLst>
                                            <p:cond delay="0"/>
                                          </p:stCondLst>
                                        </p:cTn>
                                        <p:tgtEl>
                                          <p:spTgt spid="-1"/>
                                        </p:tgtEl>
                                        <p:attrNameLst>
                                          <p:attrName>style.visibility</p:attrName>
                                        </p:attrNameLst>
                                      </p:cBhvr>
                                      <p:to>
                                        <p:strVal val="visible"/>
                                      </p:to>
                                    </p:set>
                                    <p:animEffect filter="wipe(right)" transition="out">
                                      <p:cBhvr additive="repl">
                                        <p:cTn id="948" dur="500"/>
                                        <p:tgtEl>
                                          <p:spTgt spid="-1"/>
                                        </p:tgtEl>
                                      </p:cBhvr>
                                    </p:animEffect>
                                  </p:childTnLst>
                                </p:cTn>
                              </p:par>
                            </p:childTnLst>
                          </p:cTn>
                        </p:par>
                      </p:childTnLst>
                    </p:cTn>
                  </p:par>
                  <p:par>
                    <p:cTn id="949" fill="hold">
                      <p:stCondLst>
                        <p:cond delay="indefinite"/>
                      </p:stCondLst>
                      <p:childTnLst>
                        <p:par>
                          <p:cTn id="950" fill="hold">
                            <p:stCondLst>
                              <p:cond delay="0"/>
                            </p:stCondLst>
                            <p:childTnLst>
                              <p:par>
                                <p:cTn id="951" nodeType="clickEffect" fill="hold" presetClass="entr" presetID="22" presetSubtype="8">
                                  <p:stCondLst>
                                    <p:cond delay="0"/>
                                  </p:stCondLst>
                                  <p:childTnLst>
                                    <p:set>
                                      <p:cBhvr>
                                        <p:cTn id="952" dur="1" fill="hold">
                                          <p:stCondLst>
                                            <p:cond delay="0"/>
                                          </p:stCondLst>
                                        </p:cTn>
                                        <p:tgtEl>
                                          <p:spTgt spid="-1"/>
                                        </p:tgtEl>
                                        <p:attrNameLst>
                                          <p:attrName>style.visibility</p:attrName>
                                        </p:attrNameLst>
                                      </p:cBhvr>
                                      <p:to>
                                        <p:strVal val="visible"/>
                                      </p:to>
                                    </p:set>
                                    <p:animEffect filter="wipe(left)" transition="in">
                                      <p:cBhvr additive="repl">
                                        <p:cTn id="953"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89" name="TextShape 1"/>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IT Today: The New Default </a:t>
            </a:r>
            <a:r>
              <a:rPr lang="en-US" sz="4800">
                <a:solidFill>
                  <a:srgbClr val="ffffff"/>
                </a:solidFill>
                <a:latin typeface="Segoe UI Light"/>
              </a:rPr>
              <a:t>
</a:t>
            </a:r>
            <a:r>
              <a:rPr lang="en-US" sz="3200">
                <a:solidFill>
                  <a:srgbClr val="ffffff"/>
                </a:solidFill>
                <a:latin typeface="Segoe UI Light"/>
              </a:rPr>
              <a:t>IBM</a:t>
            </a:r>
            <a:endParaRPr/>
          </a:p>
        </p:txBody>
      </p:sp>
      <p:sp>
        <p:nvSpPr>
          <p:cNvPr id="1290" name="CustomShape 2"/>
          <p:cNvSpPr/>
          <p:nvPr/>
        </p:nvSpPr>
        <p:spPr>
          <a:xfrm>
            <a:off x="9210240" y="1922040"/>
            <a:ext cx="3025080" cy="2894040"/>
          </a:xfrm>
          <a:prstGeom prst="rect">
            <a:avLst/>
          </a:prstGeom>
          <a:solidFill>
            <a:srgbClr val="ada3c1"/>
          </a:solidFill>
          <a:ln w="9360">
            <a:solidFill>
              <a:srgbClr val="5c2d91"/>
            </a:solidFill>
            <a:round/>
          </a:ln>
        </p:spPr>
      </p:sp>
      <p:sp>
        <p:nvSpPr>
          <p:cNvPr id="1291" name="CustomShape 3"/>
          <p:cNvSpPr/>
          <p:nvPr/>
        </p:nvSpPr>
        <p:spPr>
          <a:xfrm>
            <a:off x="11035800" y="4148640"/>
            <a:ext cx="1091160" cy="596880"/>
          </a:xfrm>
          <a:prstGeom prst="rect">
            <a:avLst/>
          </a:prstGeom>
          <a:noFill/>
          <a:ln cap="rnd" w="38160">
            <a:solidFill>
              <a:srgbClr val="5c2d91"/>
            </a:solidFill>
            <a:custDash>
              <a:ds d="318000" sp="106000"/>
            </a:custDash>
            <a:round/>
          </a:ln>
        </p:spPr>
        <p:txBody>
          <a:bodyPr lIns="182880" rIns="182880" tIns="146160" bIns="146160"/>
          <a:p>
            <a:pPr algn="ctr">
              <a:lnSpc>
                <a:spcPct val="90000"/>
              </a:lnSpc>
            </a:pPr>
            <a:r>
              <a:rPr b="1" i="1" lang="en-US" sz="2000">
                <a:solidFill>
                  <a:srgbClr val="ffffff"/>
                </a:solidFill>
                <a:latin typeface="Segoe UI"/>
              </a:rPr>
              <a:t>. . .</a:t>
            </a:r>
            <a:endParaRPr/>
          </a:p>
        </p:txBody>
      </p:sp>
      <p:sp>
        <p:nvSpPr>
          <p:cNvPr id="1292" name="CustomShape 4"/>
          <p:cNvSpPr/>
          <p:nvPr/>
        </p:nvSpPr>
        <p:spPr>
          <a:xfrm>
            <a:off x="9332640" y="4153320"/>
            <a:ext cx="1590120" cy="871200"/>
          </a:xfrm>
          <a:prstGeom prst="rect">
            <a:avLst/>
          </a:prstGeom>
          <a:noFill/>
          <a:ln cap="rnd" w="38160">
            <a:solidFill>
              <a:srgbClr val="5c2d91"/>
            </a:solidFill>
            <a:custDash>
              <a:ds d="318000" sp="106000"/>
            </a:custDash>
            <a:round/>
          </a:ln>
        </p:spPr>
        <p:txBody>
          <a:bodyPr lIns="182880" rIns="182880" tIns="146160" bIns="146160"/>
          <a:p>
            <a:pPr algn="ctr">
              <a:lnSpc>
                <a:spcPct val="90000"/>
              </a:lnSpc>
            </a:pPr>
            <a:r>
              <a:rPr b="1" i="1" lang="en-US" sz="2000">
                <a:solidFill>
                  <a:srgbClr val="ffffff"/>
                </a:solidFill>
                <a:latin typeface="Segoe UI"/>
              </a:rPr>
              <a:t>Relational</a:t>
            </a:r>
            <a:endParaRPr/>
          </a:p>
        </p:txBody>
      </p:sp>
      <p:sp>
        <p:nvSpPr>
          <p:cNvPr id="1293" name="CustomShape 5"/>
          <p:cNvSpPr/>
          <p:nvPr/>
        </p:nvSpPr>
        <p:spPr>
          <a:xfrm>
            <a:off x="10768680" y="2732040"/>
            <a:ext cx="1354680" cy="871200"/>
          </a:xfrm>
          <a:prstGeom prst="rect">
            <a:avLst/>
          </a:prstGeom>
          <a:noFill/>
          <a:ln cap="rnd" w="38160">
            <a:solidFill>
              <a:srgbClr val="5c2d91"/>
            </a:solidFill>
            <a:custDash>
              <a:ds d="318000" sp="106000"/>
            </a:custDash>
            <a:round/>
          </a:ln>
        </p:spPr>
        <p:txBody>
          <a:bodyPr lIns="182880" rIns="182880" tIns="146160" bIns="146160"/>
          <a:p>
            <a:pPr algn="ctr">
              <a:lnSpc>
                <a:spcPct val="90000"/>
              </a:lnSpc>
            </a:pPr>
            <a:r>
              <a:rPr b="1" i="1" lang="en-US" sz="2000">
                <a:solidFill>
                  <a:srgbClr val="ffffff"/>
                </a:solidFill>
                <a:latin typeface="Segoe UI"/>
              </a:rPr>
              <a:t>Identity</a:t>
            </a:r>
            <a:endParaRPr/>
          </a:p>
        </p:txBody>
      </p:sp>
      <p:sp>
        <p:nvSpPr>
          <p:cNvPr id="1294" name="CustomShape 6"/>
          <p:cNvSpPr/>
          <p:nvPr/>
        </p:nvSpPr>
        <p:spPr>
          <a:xfrm>
            <a:off x="10768680" y="3425040"/>
            <a:ext cx="1354680" cy="596880"/>
          </a:xfrm>
          <a:prstGeom prst="rect">
            <a:avLst/>
          </a:prstGeom>
          <a:noFill/>
          <a:ln cap="rnd" w="38160">
            <a:solidFill>
              <a:srgbClr val="5c2d91"/>
            </a:solidFill>
            <a:custDash>
              <a:ds d="318000" sp="106000"/>
            </a:custDash>
            <a:round/>
          </a:ln>
        </p:spPr>
        <p:txBody>
          <a:bodyPr lIns="182880" rIns="182880" tIns="146160" bIns="146160"/>
          <a:p>
            <a:pPr algn="ctr">
              <a:lnSpc>
                <a:spcPct val="90000"/>
              </a:lnSpc>
            </a:pPr>
            <a:r>
              <a:rPr b="1" i="1" lang="en-US" sz="2000">
                <a:solidFill>
                  <a:srgbClr val="ffffff"/>
                </a:solidFill>
                <a:latin typeface="Segoe UI"/>
              </a:rPr>
              <a:t>ML</a:t>
            </a:r>
            <a:endParaRPr/>
          </a:p>
        </p:txBody>
      </p:sp>
      <p:sp>
        <p:nvSpPr>
          <p:cNvPr id="1295" name="CustomShape 7"/>
          <p:cNvSpPr/>
          <p:nvPr/>
        </p:nvSpPr>
        <p:spPr>
          <a:xfrm rot="16200000">
            <a:off x="7507800" y="3123000"/>
            <a:ext cx="2886120" cy="537120"/>
          </a:xfrm>
          <a:prstGeom prst="rect">
            <a:avLst/>
          </a:prstGeom>
          <a:gradFill>
            <a:gsLst>
              <a:gs pos="0">
                <a:srgbClr val="8aadfa"/>
              </a:gs>
              <a:gs pos="100000">
                <a:srgbClr val="b9ccfa"/>
              </a:gs>
            </a:gsLst>
            <a:lin ang="5400000"/>
          </a:gradFill>
          <a:ln w="10800">
            <a:noFill/>
          </a:ln>
        </p:spPr>
      </p:sp>
      <p:sp>
        <p:nvSpPr>
          <p:cNvPr id="1296" name="CustomShape 8"/>
          <p:cNvSpPr/>
          <p:nvPr/>
        </p:nvSpPr>
        <p:spPr>
          <a:xfrm>
            <a:off x="9313200" y="2025000"/>
            <a:ext cx="1317240" cy="572040"/>
          </a:xfrm>
          <a:prstGeom prst="rect">
            <a:avLst/>
          </a:prstGeom>
          <a:solidFill>
            <a:srgbClr val="aecd00"/>
          </a:solidFill>
          <a:ln w="9360">
            <a:solidFill>
              <a:srgbClr val="bad80a"/>
            </a:solidFill>
            <a:round/>
          </a:ln>
        </p:spPr>
      </p:sp>
      <p:sp>
        <p:nvSpPr>
          <p:cNvPr id="1297" name="CustomShape 9"/>
          <p:cNvSpPr/>
          <p:nvPr/>
        </p:nvSpPr>
        <p:spPr>
          <a:xfrm>
            <a:off x="9313200" y="2025000"/>
            <a:ext cx="1317240" cy="581400"/>
          </a:xfrm>
          <a:prstGeom prst="rect">
            <a:avLst/>
          </a:prstGeom>
          <a:solidFill>
            <a:srgbClr val="5104a7"/>
          </a:solidFill>
          <a:ln w="9360">
            <a:solidFill>
              <a:srgbClr val="5c2d91"/>
            </a:solidFill>
            <a:round/>
          </a:ln>
        </p:spPr>
        <p:txBody>
          <a:bodyPr lIns="182880" rIns="182880" tIns="146160" bIns="91440" anchor="ctr"/>
          <a:p>
            <a:pPr algn="ctr">
              <a:lnSpc>
                <a:spcPts val="353"/>
              </a:lnSpc>
            </a:pPr>
            <a:r>
              <a:rPr b="1" i="1" lang="en-US" sz="1400">
                <a:solidFill>
                  <a:srgbClr val="ffffff"/>
                </a:solidFill>
                <a:latin typeface="Segoe UI"/>
              </a:rPr>
              <a:t>Virtual</a:t>
            </a:r>
            <a:endParaRPr/>
          </a:p>
          <a:p>
            <a:pPr algn="ctr">
              <a:lnSpc>
                <a:spcPts val="353"/>
              </a:lnSpc>
            </a:pPr>
            <a:r>
              <a:rPr b="1" i="1" lang="en-US" sz="1400">
                <a:solidFill>
                  <a:srgbClr val="ffffff"/>
                </a:solidFill>
                <a:latin typeface="Segoe UI"/>
              </a:rPr>
              <a:t> </a:t>
            </a:r>
            <a:r>
              <a:rPr b="1" i="1" lang="en-US" sz="1400">
                <a:solidFill>
                  <a:srgbClr val="ffffff"/>
                </a:solidFill>
                <a:latin typeface="Segoe UI"/>
              </a:rPr>
              <a:t>Servers</a:t>
            </a:r>
            <a:endParaRPr/>
          </a:p>
        </p:txBody>
      </p:sp>
      <p:sp>
        <p:nvSpPr>
          <p:cNvPr id="1298" name="CustomShape 10"/>
          <p:cNvSpPr/>
          <p:nvPr/>
        </p:nvSpPr>
        <p:spPr>
          <a:xfrm>
            <a:off x="9314280" y="2717280"/>
            <a:ext cx="1317240" cy="572040"/>
          </a:xfrm>
          <a:prstGeom prst="rect">
            <a:avLst/>
          </a:prstGeom>
          <a:solidFill>
            <a:srgbClr val="aecd00"/>
          </a:solidFill>
          <a:ln w="9360">
            <a:solidFill>
              <a:srgbClr val="bad80a"/>
            </a:solidFill>
            <a:round/>
          </a:ln>
        </p:spPr>
      </p:sp>
      <p:sp>
        <p:nvSpPr>
          <p:cNvPr id="1299" name="CustomShape 11"/>
          <p:cNvSpPr/>
          <p:nvPr/>
        </p:nvSpPr>
        <p:spPr>
          <a:xfrm>
            <a:off x="9314280" y="2705040"/>
            <a:ext cx="1317240" cy="616320"/>
          </a:xfrm>
          <a:prstGeom prst="rect">
            <a:avLst/>
          </a:prstGeom>
          <a:solidFill>
            <a:srgbClr val="5104a7"/>
          </a:solidFill>
          <a:ln w="9360">
            <a:solidFill>
              <a:srgbClr val="5c2d91"/>
            </a:solidFill>
            <a:round/>
          </a:ln>
        </p:spPr>
        <p:txBody>
          <a:bodyPr lIns="0" rIns="0" tIns="0" bIns="0" anchor="ctr"/>
          <a:p>
            <a:pPr algn="ctr">
              <a:lnSpc>
                <a:spcPts val="353"/>
              </a:lnSpc>
            </a:pPr>
            <a:r>
              <a:rPr b="1" i="1" lang="en-US" sz="1400">
                <a:solidFill>
                  <a:srgbClr val="ffffff"/>
                </a:solidFill>
                <a:latin typeface="Segoe UI"/>
              </a:rPr>
              <a:t>Bluemix</a:t>
            </a:r>
            <a:endParaRPr/>
          </a:p>
        </p:txBody>
      </p:sp>
      <p:sp>
        <p:nvSpPr>
          <p:cNvPr id="1300" name="CustomShape 12"/>
          <p:cNvSpPr/>
          <p:nvPr/>
        </p:nvSpPr>
        <p:spPr>
          <a:xfrm>
            <a:off x="9316080" y="3397320"/>
            <a:ext cx="1317240" cy="572040"/>
          </a:xfrm>
          <a:prstGeom prst="rect">
            <a:avLst/>
          </a:prstGeom>
          <a:solidFill>
            <a:srgbClr val="aecd00"/>
          </a:solidFill>
          <a:ln w="9360">
            <a:solidFill>
              <a:srgbClr val="bad80a"/>
            </a:solidFill>
            <a:round/>
          </a:ln>
        </p:spPr>
      </p:sp>
      <p:sp>
        <p:nvSpPr>
          <p:cNvPr id="1301" name="CustomShape 13"/>
          <p:cNvSpPr/>
          <p:nvPr/>
        </p:nvSpPr>
        <p:spPr>
          <a:xfrm>
            <a:off x="9316080" y="3397320"/>
            <a:ext cx="1317240" cy="572040"/>
          </a:xfrm>
          <a:prstGeom prst="rect">
            <a:avLst/>
          </a:prstGeom>
          <a:solidFill>
            <a:srgbClr val="5104a7"/>
          </a:solidFill>
          <a:ln w="9360">
            <a:solidFill>
              <a:srgbClr val="5c2d91"/>
            </a:solidFill>
            <a:round/>
          </a:ln>
        </p:spPr>
        <p:txBody>
          <a:bodyPr lIns="182880" rIns="182880" tIns="146160" bIns="91440" anchor="ctr"/>
          <a:p>
            <a:pPr algn="ctr">
              <a:lnSpc>
                <a:spcPts val="353"/>
              </a:lnSpc>
            </a:pPr>
            <a:r>
              <a:rPr b="1" i="1" lang="en-US" sz="1400">
                <a:solidFill>
                  <a:srgbClr val="ffffff"/>
                </a:solidFill>
                <a:latin typeface="Segoe UI"/>
              </a:rPr>
              <a:t>Object</a:t>
            </a:r>
            <a:endParaRPr/>
          </a:p>
          <a:p>
            <a:pPr algn="ctr">
              <a:lnSpc>
                <a:spcPts val="353"/>
              </a:lnSpc>
            </a:pPr>
            <a:r>
              <a:rPr b="1" i="1" lang="en-US" sz="1400">
                <a:solidFill>
                  <a:srgbClr val="ffffff"/>
                </a:solidFill>
                <a:latin typeface="Segoe UI"/>
              </a:rPr>
              <a:t>Storage</a:t>
            </a:r>
            <a:endParaRPr/>
          </a:p>
        </p:txBody>
      </p:sp>
      <p:sp>
        <p:nvSpPr>
          <p:cNvPr id="1302" name="CustomShape 14"/>
          <p:cNvSpPr/>
          <p:nvPr/>
        </p:nvSpPr>
        <p:spPr>
          <a:xfrm>
            <a:off x="10755720" y="2025000"/>
            <a:ext cx="1317240" cy="572040"/>
          </a:xfrm>
          <a:prstGeom prst="rect">
            <a:avLst/>
          </a:prstGeom>
          <a:solidFill>
            <a:srgbClr val="aecd00"/>
          </a:solidFill>
          <a:ln w="9360">
            <a:solidFill>
              <a:srgbClr val="bad80a"/>
            </a:solidFill>
            <a:round/>
          </a:ln>
        </p:spPr>
      </p:sp>
      <p:sp>
        <p:nvSpPr>
          <p:cNvPr id="1303" name="CustomShape 15"/>
          <p:cNvSpPr/>
          <p:nvPr/>
        </p:nvSpPr>
        <p:spPr>
          <a:xfrm>
            <a:off x="10750680" y="2025000"/>
            <a:ext cx="1329120" cy="603360"/>
          </a:xfrm>
          <a:prstGeom prst="rect">
            <a:avLst/>
          </a:prstGeom>
          <a:solidFill>
            <a:srgbClr val="5104a7"/>
          </a:solidFill>
          <a:ln w="9360">
            <a:solidFill>
              <a:srgbClr val="5c2d91"/>
            </a:solidFill>
            <a:round/>
          </a:ln>
        </p:spPr>
        <p:txBody>
          <a:bodyPr tIns="146160" bIns="146160" anchor="ctr"/>
          <a:p>
            <a:pPr algn="ctr">
              <a:lnSpc>
                <a:spcPts val="353"/>
              </a:lnSpc>
            </a:pPr>
            <a:r>
              <a:rPr b="1" i="1" lang="en-US" sz="1400">
                <a:solidFill>
                  <a:srgbClr val="ffffff"/>
                </a:solidFill>
                <a:latin typeface="Segoe UI"/>
              </a:rPr>
              <a:t>Cloudant</a:t>
            </a:r>
            <a:endParaRPr/>
          </a:p>
        </p:txBody>
      </p:sp>
      <p:sp>
        <p:nvSpPr>
          <p:cNvPr id="1304" name="CustomShape 16"/>
          <p:cNvSpPr/>
          <p:nvPr/>
        </p:nvSpPr>
        <p:spPr>
          <a:xfrm flipV="1">
            <a:off x="4431240" y="3877200"/>
            <a:ext cx="1293480" cy="1385640"/>
          </a:xfrm>
          <a:prstGeom prst="straightConnector1">
            <a:avLst/>
          </a:prstGeom>
          <a:noFill/>
          <a:ln w="34920">
            <a:solidFill>
              <a:srgbClr val="ffffff"/>
            </a:solidFill>
            <a:custDash>
              <a:ds d="291000" sp="97000"/>
            </a:custDash>
            <a:round/>
            <a:tailEnd len="med" type="triangle" w="med"/>
          </a:ln>
        </p:spPr>
      </p:sp>
      <p:sp>
        <p:nvSpPr>
          <p:cNvPr id="1305" name="CustomShape 17"/>
          <p:cNvSpPr/>
          <p:nvPr/>
        </p:nvSpPr>
        <p:spPr>
          <a:xfrm>
            <a:off x="2849400" y="2449080"/>
            <a:ext cx="2437200" cy="1153800"/>
          </a:xfrm>
          <a:prstGeom prst="ellipse">
            <a:avLst/>
          </a:prstGeom>
          <a:solidFill>
            <a:srgbClr val="e77f00"/>
          </a:solidFill>
          <a:ln>
            <a:noFill/>
          </a:ln>
        </p:spPr>
      </p:sp>
      <p:sp>
        <p:nvSpPr>
          <p:cNvPr id="1306" name="CustomShape 18"/>
          <p:cNvSpPr/>
          <p:nvPr/>
        </p:nvSpPr>
        <p:spPr>
          <a:xfrm>
            <a:off x="3288960" y="5264280"/>
            <a:ext cx="2284560" cy="1071000"/>
          </a:xfrm>
          <a:prstGeom prst="roundRect">
            <a:avLst>
              <a:gd name="adj" fmla="val 16667"/>
            </a:avLst>
          </a:prstGeom>
          <a:noFill/>
          <a:ln w="25560">
            <a:solidFill>
              <a:srgbClr val="00bcf2"/>
            </a:solidFill>
            <a:round/>
          </a:ln>
        </p:spPr>
      </p:sp>
      <p:sp>
        <p:nvSpPr>
          <p:cNvPr id="1307" name="CustomShape 19"/>
          <p:cNvSpPr/>
          <p:nvPr/>
        </p:nvSpPr>
        <p:spPr>
          <a:xfrm>
            <a:off x="3016080" y="2562120"/>
            <a:ext cx="2118240" cy="1145520"/>
          </a:xfrm>
          <a:prstGeom prst="rect">
            <a:avLst/>
          </a:prstGeom>
          <a:noFill/>
          <a:ln>
            <a:noFill/>
          </a:ln>
        </p:spPr>
        <p:txBody>
          <a:bodyPr lIns="182880" rIns="182880" tIns="146160" bIns="146160"/>
          <a:p>
            <a:pPr algn="ctr">
              <a:lnSpc>
                <a:spcPct val="90000"/>
              </a:lnSpc>
            </a:pPr>
            <a:r>
              <a:rPr b="1" lang="en-US" sz="2000">
                <a:solidFill>
                  <a:srgbClr val="ffffff"/>
                </a:solidFill>
                <a:latin typeface="Segoe UI"/>
              </a:rPr>
              <a:t>SaaS Applications</a:t>
            </a:r>
            <a:endParaRPr/>
          </a:p>
        </p:txBody>
      </p:sp>
      <p:sp>
        <p:nvSpPr>
          <p:cNvPr id="1308" name="CustomShape 20"/>
          <p:cNvSpPr/>
          <p:nvPr/>
        </p:nvSpPr>
        <p:spPr>
          <a:xfrm>
            <a:off x="5817600" y="2079000"/>
            <a:ext cx="2437200" cy="943200"/>
          </a:xfrm>
          <a:prstGeom prst="ellipse">
            <a:avLst/>
          </a:prstGeom>
          <a:solidFill>
            <a:srgbClr val="000000"/>
          </a:solidFill>
          <a:ln>
            <a:noFill/>
          </a:ln>
        </p:spPr>
      </p:sp>
      <p:sp>
        <p:nvSpPr>
          <p:cNvPr id="1309" name="CustomShape 21"/>
          <p:cNvSpPr/>
          <p:nvPr/>
        </p:nvSpPr>
        <p:spPr>
          <a:xfrm>
            <a:off x="5984280" y="2050200"/>
            <a:ext cx="2118240" cy="1221840"/>
          </a:xfrm>
          <a:prstGeom prst="rect">
            <a:avLst/>
          </a:prstGeom>
          <a:noFill/>
          <a:ln>
            <a:noFill/>
          </a:ln>
        </p:spPr>
        <p:txBody>
          <a:bodyPr lIns="182880" rIns="182880" tIns="146160" bIns="146160"/>
          <a:p>
            <a:pPr algn="ctr">
              <a:lnSpc>
                <a:spcPct val="90000"/>
              </a:lnSpc>
            </a:pPr>
            <a:r>
              <a:rPr b="1" lang="en-US" sz="2000">
                <a:solidFill>
                  <a:srgbClr val="ffffff"/>
                </a:solidFill>
                <a:latin typeface="Segoe UI"/>
              </a:rPr>
              <a:t>Custom</a:t>
            </a:r>
            <a:endParaRPr/>
          </a:p>
          <a:p>
            <a:pPr algn="ctr">
              <a:lnSpc>
                <a:spcPct val="90000"/>
              </a:lnSpc>
            </a:pPr>
            <a:r>
              <a:rPr b="1" lang="en-US" sz="2000">
                <a:solidFill>
                  <a:srgbClr val="ffffff"/>
                </a:solidFill>
                <a:latin typeface="Segoe UI"/>
              </a:rPr>
              <a:t>Applications</a:t>
            </a:r>
            <a:endParaRPr/>
          </a:p>
        </p:txBody>
      </p:sp>
      <p:sp>
        <p:nvSpPr>
          <p:cNvPr id="1310" name="CustomShape 22"/>
          <p:cNvSpPr/>
          <p:nvPr/>
        </p:nvSpPr>
        <p:spPr>
          <a:xfrm>
            <a:off x="5665320" y="3087360"/>
            <a:ext cx="2788560" cy="515520"/>
          </a:xfrm>
          <a:prstGeom prst="rect">
            <a:avLst/>
          </a:prstGeom>
          <a:solidFill>
            <a:srgbClr val="000000"/>
          </a:solidFill>
          <a:ln>
            <a:noFill/>
          </a:ln>
        </p:spPr>
      </p:sp>
      <p:sp>
        <p:nvSpPr>
          <p:cNvPr id="1311" name="CustomShape 23"/>
          <p:cNvSpPr/>
          <p:nvPr/>
        </p:nvSpPr>
        <p:spPr>
          <a:xfrm>
            <a:off x="5453280" y="3076200"/>
            <a:ext cx="3211560" cy="596880"/>
          </a:xfrm>
          <a:prstGeom prst="rect">
            <a:avLst/>
          </a:prstGeom>
          <a:solidFill>
            <a:srgbClr val="5104a7"/>
          </a:solidFill>
          <a:ln w="9360">
            <a:solidFill>
              <a:srgbClr val="5c2d91"/>
            </a:solidFill>
            <a:round/>
          </a:ln>
        </p:spPr>
        <p:txBody>
          <a:bodyPr lIns="182880" rIns="182880" tIns="146160" bIns="146160"/>
          <a:p>
            <a:pPr algn="ctr">
              <a:lnSpc>
                <a:spcPct val="90000"/>
              </a:lnSpc>
            </a:pPr>
            <a:r>
              <a:rPr b="1" i="1" lang="en-US" sz="2000">
                <a:solidFill>
                  <a:srgbClr val="ffffff"/>
                </a:solidFill>
                <a:latin typeface="Segoe UI"/>
              </a:rPr>
              <a:t>SoftLayer</a:t>
            </a:r>
            <a:endParaRPr/>
          </a:p>
        </p:txBody>
      </p:sp>
      <p:sp>
        <p:nvSpPr>
          <p:cNvPr id="1312" name="CustomShape 24"/>
          <p:cNvSpPr/>
          <p:nvPr/>
        </p:nvSpPr>
        <p:spPr>
          <a:xfrm>
            <a:off x="2662200" y="1922040"/>
            <a:ext cx="6125400" cy="1955520"/>
          </a:xfrm>
          <a:prstGeom prst="roundRect">
            <a:avLst>
              <a:gd name="adj" fmla="val 16667"/>
            </a:avLst>
          </a:prstGeom>
          <a:noFill/>
          <a:ln w="25560">
            <a:solidFill>
              <a:srgbClr val="00bcf2"/>
            </a:solidFill>
            <a:round/>
          </a:ln>
        </p:spPr>
      </p:sp>
      <p:sp>
        <p:nvSpPr>
          <p:cNvPr id="1313" name="CustomShape 25"/>
          <p:cNvSpPr/>
          <p:nvPr/>
        </p:nvSpPr>
        <p:spPr>
          <a:xfrm>
            <a:off x="3528360" y="5472360"/>
            <a:ext cx="1789200" cy="653760"/>
          </a:xfrm>
          <a:prstGeom prst="roundRect">
            <a:avLst>
              <a:gd name="adj" fmla="val 16667"/>
            </a:avLst>
          </a:prstGeom>
          <a:solidFill>
            <a:srgbClr val="006cc3"/>
          </a:solidFill>
          <a:ln w="9360">
            <a:solidFill>
              <a:srgbClr val="0078d7"/>
            </a:solidFill>
            <a:round/>
          </a:ln>
        </p:spPr>
        <p:txBody>
          <a:bodyPr lIns="0" rIns="0" tIns="46440" bIns="46440" anchor="ctr"/>
          <a:p>
            <a:pPr algn="ctr">
              <a:lnSpc>
                <a:spcPct val="100000"/>
              </a:lnSpc>
            </a:pPr>
            <a:r>
              <a:rPr b="1" lang="en-US" sz="2000">
                <a:solidFill>
                  <a:srgbClr val="ffffff"/>
                </a:solidFill>
                <a:latin typeface="Segoe UI"/>
              </a:rPr>
              <a:t>Clients</a:t>
            </a:r>
            <a:endParaRPr/>
          </a:p>
        </p:txBody>
      </p:sp>
      <p:sp>
        <p:nvSpPr>
          <p:cNvPr id="1314" name="CustomShape 26"/>
          <p:cNvSpPr/>
          <p:nvPr/>
        </p:nvSpPr>
        <p:spPr>
          <a:xfrm>
            <a:off x="168480" y="1915560"/>
            <a:ext cx="2268000" cy="2970360"/>
          </a:xfrm>
          <a:prstGeom prst="rect">
            <a:avLst/>
          </a:prstGeom>
          <a:solidFill>
            <a:srgbClr val="ffbea1"/>
          </a:solidFill>
          <a:ln w="9360">
            <a:solidFill>
              <a:srgbClr val="ff8c00"/>
            </a:solidFill>
            <a:round/>
          </a:ln>
        </p:spPr>
      </p:sp>
      <p:sp>
        <p:nvSpPr>
          <p:cNvPr id="1315" name="CustomShape 27"/>
          <p:cNvSpPr/>
          <p:nvPr/>
        </p:nvSpPr>
        <p:spPr>
          <a:xfrm>
            <a:off x="289080" y="2765520"/>
            <a:ext cx="2017440" cy="569880"/>
          </a:xfrm>
          <a:prstGeom prst="rect">
            <a:avLst/>
          </a:prstGeom>
          <a:noFill/>
          <a:ln cap="rnd" w="38160">
            <a:solidFill>
              <a:srgbClr val="bf6900"/>
            </a:solidFill>
            <a:custDash>
              <a:ds d="318000" sp="106000"/>
            </a:custDash>
            <a:round/>
          </a:ln>
        </p:spPr>
        <p:txBody>
          <a:bodyPr lIns="0" rIns="0" tIns="46440" bIns="46440" anchor="ctr"/>
          <a:p>
            <a:pPr algn="ctr">
              <a:lnSpc>
                <a:spcPct val="100000"/>
              </a:lnSpc>
            </a:pPr>
            <a:r>
              <a:rPr b="1" i="1" lang="en-US" sz="2000">
                <a:solidFill>
                  <a:srgbClr val="ffffff"/>
                </a:solidFill>
                <a:latin typeface="Segoe UI"/>
              </a:rPr>
              <a:t>Collaboration</a:t>
            </a:r>
            <a:endParaRPr/>
          </a:p>
        </p:txBody>
      </p:sp>
      <p:sp>
        <p:nvSpPr>
          <p:cNvPr id="1316" name="CustomShape 28"/>
          <p:cNvSpPr/>
          <p:nvPr/>
        </p:nvSpPr>
        <p:spPr>
          <a:xfrm>
            <a:off x="308880" y="2076120"/>
            <a:ext cx="2017440" cy="572040"/>
          </a:xfrm>
          <a:prstGeom prst="rect">
            <a:avLst/>
          </a:prstGeom>
          <a:noFill/>
          <a:ln cap="rnd" w="38160">
            <a:solidFill>
              <a:srgbClr val="bf6900"/>
            </a:solidFill>
            <a:custDash>
              <a:ds d="318000" sp="106000"/>
            </a:custDash>
            <a:round/>
          </a:ln>
        </p:spPr>
        <p:txBody>
          <a:bodyPr lIns="0" rIns="0" tIns="46440" bIns="46440" anchor="ctr"/>
          <a:p>
            <a:pPr algn="ctr">
              <a:lnSpc>
                <a:spcPct val="100000"/>
              </a:lnSpc>
            </a:pPr>
            <a:r>
              <a:rPr b="1" i="1" lang="en-US" sz="2000">
                <a:solidFill>
                  <a:srgbClr val="ffffff"/>
                </a:solidFill>
                <a:latin typeface="Segoe UI"/>
              </a:rPr>
              <a:t>Email</a:t>
            </a:r>
            <a:endParaRPr/>
          </a:p>
        </p:txBody>
      </p:sp>
      <p:sp>
        <p:nvSpPr>
          <p:cNvPr id="1317" name="CustomShape 29"/>
          <p:cNvSpPr/>
          <p:nvPr/>
        </p:nvSpPr>
        <p:spPr>
          <a:xfrm>
            <a:off x="309600" y="4136400"/>
            <a:ext cx="927000" cy="572040"/>
          </a:xfrm>
          <a:prstGeom prst="rect">
            <a:avLst/>
          </a:prstGeom>
          <a:noFill/>
          <a:ln cap="rnd" w="38160">
            <a:solidFill>
              <a:srgbClr val="bf6900"/>
            </a:solidFill>
            <a:custDash>
              <a:ds d="318000" sp="106000"/>
            </a:custDash>
            <a:round/>
          </a:ln>
        </p:spPr>
        <p:txBody>
          <a:bodyPr lIns="0" rIns="0" tIns="46440" bIns="46440" anchor="ctr"/>
          <a:p>
            <a:pPr algn="ctr">
              <a:lnSpc>
                <a:spcPct val="100000"/>
              </a:lnSpc>
            </a:pPr>
            <a:r>
              <a:rPr b="1" i="1" lang="en-US" sz="2000">
                <a:solidFill>
                  <a:srgbClr val="ffffff"/>
                </a:solidFill>
                <a:latin typeface="Segoe UI"/>
              </a:rPr>
              <a:t>CRM</a:t>
            </a:r>
            <a:endParaRPr/>
          </a:p>
        </p:txBody>
      </p:sp>
      <p:sp>
        <p:nvSpPr>
          <p:cNvPr id="1318" name="CustomShape 30"/>
          <p:cNvSpPr/>
          <p:nvPr/>
        </p:nvSpPr>
        <p:spPr>
          <a:xfrm>
            <a:off x="1393920" y="4142520"/>
            <a:ext cx="886320" cy="565920"/>
          </a:xfrm>
          <a:prstGeom prst="rect">
            <a:avLst/>
          </a:prstGeom>
          <a:noFill/>
          <a:ln cap="rnd" w="38160">
            <a:solidFill>
              <a:srgbClr val="bf6900"/>
            </a:solidFill>
            <a:custDash>
              <a:ds d="318000" sp="106000"/>
            </a:custDash>
            <a:round/>
          </a:ln>
        </p:spPr>
        <p:txBody>
          <a:bodyPr lIns="0" rIns="0" tIns="46440" bIns="46440" anchor="ctr"/>
          <a:p>
            <a:pPr algn="ctr">
              <a:lnSpc>
                <a:spcPct val="100000"/>
              </a:lnSpc>
            </a:pPr>
            <a:r>
              <a:rPr b="1" i="1" lang="en-US" sz="2000">
                <a:solidFill>
                  <a:srgbClr val="ffffff"/>
                </a:solidFill>
                <a:latin typeface="Segoe UI"/>
              </a:rPr>
              <a:t>. . . </a:t>
            </a:r>
            <a:endParaRPr/>
          </a:p>
        </p:txBody>
      </p:sp>
      <p:sp>
        <p:nvSpPr>
          <p:cNvPr id="1319" name="CustomShape 31"/>
          <p:cNvSpPr/>
          <p:nvPr/>
        </p:nvSpPr>
        <p:spPr>
          <a:xfrm flipH="1" rot="16200000">
            <a:off x="1159920" y="3196800"/>
            <a:ext cx="2963880" cy="414000"/>
          </a:xfrm>
          <a:prstGeom prst="rect">
            <a:avLst/>
          </a:prstGeom>
          <a:gradFill>
            <a:gsLst>
              <a:gs pos="0">
                <a:srgbClr val="8aadfa"/>
              </a:gs>
              <a:gs pos="100000">
                <a:srgbClr val="b9ccfa"/>
              </a:gs>
            </a:gsLst>
            <a:lin ang="5400000"/>
          </a:gradFill>
          <a:ln w="10800">
            <a:noFill/>
          </a:ln>
        </p:spPr>
      </p:sp>
      <p:sp>
        <p:nvSpPr>
          <p:cNvPr id="1320" name="CustomShape 32"/>
          <p:cNvSpPr/>
          <p:nvPr/>
        </p:nvSpPr>
        <p:spPr>
          <a:xfrm>
            <a:off x="294480" y="3449880"/>
            <a:ext cx="2017440" cy="569880"/>
          </a:xfrm>
          <a:prstGeom prst="rect">
            <a:avLst/>
          </a:prstGeom>
          <a:noFill/>
          <a:ln cap="rnd" w="38160">
            <a:solidFill>
              <a:srgbClr val="bf6900"/>
            </a:solidFill>
            <a:custDash>
              <a:ds d="318000" sp="106000"/>
            </a:custDash>
            <a:round/>
          </a:ln>
        </p:spPr>
        <p:txBody>
          <a:bodyPr lIns="0" rIns="0" tIns="46440" bIns="46440" anchor="ctr"/>
          <a:p>
            <a:pPr algn="ctr">
              <a:lnSpc>
                <a:spcPct val="100000"/>
              </a:lnSpc>
            </a:pPr>
            <a:r>
              <a:rPr b="1" i="1" lang="en-US" sz="2000">
                <a:solidFill>
                  <a:srgbClr val="ffffff"/>
                </a:solidFill>
                <a:latin typeface="Segoe UI"/>
              </a:rPr>
              <a:t>Productivity</a:t>
            </a:r>
            <a:endParaRPr/>
          </a:p>
        </p:txBody>
      </p:sp>
      <p:sp>
        <p:nvSpPr>
          <p:cNvPr id="1321" name="CustomShape 33"/>
          <p:cNvSpPr/>
          <p:nvPr/>
        </p:nvSpPr>
        <p:spPr>
          <a:xfrm>
            <a:off x="5839560" y="4639680"/>
            <a:ext cx="1992240" cy="2237040"/>
          </a:xfrm>
          <a:prstGeom prst="rect">
            <a:avLst/>
          </a:prstGeom>
          <a:solidFill>
            <a:srgbClr val="a1d6f6"/>
          </a:solidFill>
          <a:ln w="9360">
            <a:solidFill>
              <a:srgbClr val="00bcf2"/>
            </a:solidFill>
            <a:round/>
          </a:ln>
        </p:spPr>
      </p:sp>
      <p:sp>
        <p:nvSpPr>
          <p:cNvPr id="1322" name="CustomShape 34"/>
          <p:cNvSpPr/>
          <p:nvPr/>
        </p:nvSpPr>
        <p:spPr>
          <a:xfrm>
            <a:off x="5960160" y="4731120"/>
            <a:ext cx="1761480" cy="602640"/>
          </a:xfrm>
          <a:prstGeom prst="rect">
            <a:avLst/>
          </a:prstGeom>
          <a:noFill/>
          <a:ln w="38160">
            <a:solidFill>
              <a:srgbClr val="0078d7"/>
            </a:solidFill>
            <a:custDash>
              <a:ds d="318000" sp="106000"/>
            </a:custDash>
            <a:round/>
          </a:ln>
        </p:spPr>
        <p:txBody>
          <a:bodyPr lIns="0" rIns="0" tIns="46440" bIns="46440" anchor="ctr"/>
          <a:p>
            <a:pPr algn="ctr">
              <a:lnSpc>
                <a:spcPct val="100000"/>
              </a:lnSpc>
            </a:pPr>
            <a:r>
              <a:rPr b="1" lang="en-US" sz="2000">
                <a:solidFill>
                  <a:srgbClr val="ffffff"/>
                </a:solidFill>
                <a:latin typeface="Segoe UI"/>
              </a:rPr>
              <a:t>PCs/Laptops</a:t>
            </a:r>
            <a:endParaRPr/>
          </a:p>
        </p:txBody>
      </p:sp>
      <p:sp>
        <p:nvSpPr>
          <p:cNvPr id="1323" name="CustomShape 35"/>
          <p:cNvSpPr/>
          <p:nvPr/>
        </p:nvSpPr>
        <p:spPr>
          <a:xfrm>
            <a:off x="5960160" y="5456880"/>
            <a:ext cx="1761480" cy="602640"/>
          </a:xfrm>
          <a:prstGeom prst="rect">
            <a:avLst/>
          </a:prstGeom>
          <a:noFill/>
          <a:ln w="38160">
            <a:solidFill>
              <a:srgbClr val="0078d7"/>
            </a:solidFill>
            <a:custDash>
              <a:ds d="318000" sp="106000"/>
            </a:custDash>
            <a:round/>
          </a:ln>
        </p:spPr>
        <p:txBody>
          <a:bodyPr lIns="0" rIns="0" tIns="46440" bIns="46440" anchor="ctr"/>
          <a:p>
            <a:pPr algn="ctr">
              <a:lnSpc>
                <a:spcPct val="100000"/>
              </a:lnSpc>
            </a:pPr>
            <a:r>
              <a:rPr b="1" lang="en-US" sz="2000">
                <a:solidFill>
                  <a:srgbClr val="ffffff"/>
                </a:solidFill>
                <a:latin typeface="Segoe UI"/>
              </a:rPr>
              <a:t>Tablets</a:t>
            </a:r>
            <a:endParaRPr/>
          </a:p>
        </p:txBody>
      </p:sp>
      <p:sp>
        <p:nvSpPr>
          <p:cNvPr id="1324" name="CustomShape 36"/>
          <p:cNvSpPr/>
          <p:nvPr/>
        </p:nvSpPr>
        <p:spPr>
          <a:xfrm>
            <a:off x="5960160" y="6183000"/>
            <a:ext cx="1761480" cy="602640"/>
          </a:xfrm>
          <a:prstGeom prst="rect">
            <a:avLst/>
          </a:prstGeom>
          <a:noFill/>
          <a:ln w="38160">
            <a:solidFill>
              <a:srgbClr val="0078d7"/>
            </a:solidFill>
            <a:custDash>
              <a:ds d="318000" sp="106000"/>
            </a:custDash>
            <a:round/>
          </a:ln>
        </p:spPr>
        <p:txBody>
          <a:bodyPr lIns="0" rIns="0" tIns="46440" bIns="46440" anchor="ctr"/>
          <a:p>
            <a:pPr algn="ctr">
              <a:lnSpc>
                <a:spcPct val="100000"/>
              </a:lnSpc>
            </a:pPr>
            <a:r>
              <a:rPr b="1" lang="en-US" sz="2000">
                <a:solidFill>
                  <a:srgbClr val="ffffff"/>
                </a:solidFill>
                <a:latin typeface="Segoe UI"/>
              </a:rPr>
              <a:t>Phones</a:t>
            </a:r>
            <a:endParaRPr/>
          </a:p>
        </p:txBody>
      </p:sp>
      <p:sp>
        <p:nvSpPr>
          <p:cNvPr id="1325" name="CustomShape 37"/>
          <p:cNvSpPr/>
          <p:nvPr/>
        </p:nvSpPr>
        <p:spPr>
          <a:xfrm rot="16200000">
            <a:off x="4482720" y="5524200"/>
            <a:ext cx="2199240" cy="504720"/>
          </a:xfrm>
          <a:prstGeom prst="rect">
            <a:avLst/>
          </a:prstGeom>
          <a:gradFill>
            <a:gsLst>
              <a:gs pos="0">
                <a:srgbClr val="8aadfa"/>
              </a:gs>
              <a:gs pos="100000">
                <a:srgbClr val="b9ccfa"/>
              </a:gs>
            </a:gsLst>
            <a:lin ang="5400000"/>
          </a:gradFill>
          <a:ln w="10800">
            <a:noFill/>
          </a:ln>
        </p:spPr>
      </p:sp>
      <p:sp>
        <p:nvSpPr>
          <p:cNvPr id="1326" name="CustomShape 38"/>
          <p:cNvSpPr/>
          <p:nvPr/>
        </p:nvSpPr>
        <p:spPr>
          <a:xfrm>
            <a:off x="8926560" y="5786280"/>
            <a:ext cx="187920" cy="656280"/>
          </a:xfrm>
          <a:prstGeom prst="leftBracket">
            <a:avLst>
              <a:gd name="adj" fmla="val 0"/>
            </a:avLst>
          </a:prstGeom>
          <a:noFill/>
          <a:ln w="10800">
            <a:solidFill>
              <a:srgbClr val="ff8c00"/>
            </a:solidFill>
            <a:round/>
          </a:ln>
        </p:spPr>
      </p:sp>
      <p:sp>
        <p:nvSpPr>
          <p:cNvPr id="1327" name="Line 39"/>
          <p:cNvSpPr/>
          <p:nvPr/>
        </p:nvSpPr>
        <p:spPr>
          <a:xfrm>
            <a:off x="7961760" y="6114600"/>
            <a:ext cx="968040" cy="1080"/>
          </a:xfrm>
          <a:prstGeom prst="line">
            <a:avLst/>
          </a:prstGeom>
          <a:ln w="10800">
            <a:solidFill>
              <a:srgbClr val="ff8c00"/>
            </a:solidFill>
            <a:round/>
            <a:headEnd len="med" type="oval" w="med"/>
          </a:ln>
        </p:spPr>
      </p:sp>
      <p:sp>
        <p:nvSpPr>
          <p:cNvPr id="1328" name="CustomShape 40"/>
          <p:cNvSpPr/>
          <p:nvPr/>
        </p:nvSpPr>
        <p:spPr>
          <a:xfrm>
            <a:off x="9063360" y="5781600"/>
            <a:ext cx="2107440" cy="927720"/>
          </a:xfrm>
          <a:prstGeom prst="rect">
            <a:avLst/>
          </a:prstGeom>
          <a:noFill/>
          <a:ln>
            <a:noFill/>
          </a:ln>
        </p:spPr>
        <p:txBody>
          <a:bodyPr lIns="90000" rIns="90000" tIns="45000" bIns="45000"/>
          <a:p>
            <a:pPr>
              <a:lnSpc>
                <a:spcPct val="100000"/>
              </a:lnSpc>
            </a:pPr>
            <a:r>
              <a:rPr i="1" lang="en-US" sz="1840">
                <a:solidFill>
                  <a:srgbClr val="ffffff"/>
                </a:solidFill>
                <a:latin typeface="Segoe UI"/>
              </a:rPr>
              <a:t>IBM is partnering with Apple here</a:t>
            </a:r>
            <a:endParaRPr/>
          </a:p>
        </p:txBody>
      </p:sp>
    </p:spTree>
  </p:cSld>
  <p:transition>
    <p:fade/>
  </p:transition>
  <p:timing>
    <p:tnLst>
      <p:par>
        <p:cTn id="954" dur="indefinite" restart="never" nodeType="tmRoot">
          <p:childTnLst>
            <p:seq>
              <p:cTn id="955" dur="indefinite" nodeType="mainSeq">
                <p:childTnLst>
                  <p:par>
                    <p:cTn id="956" fill="hold">
                      <p:stCondLst>
                        <p:cond delay="indefinite"/>
                      </p:stCondLst>
                      <p:childTnLst>
                        <p:par>
                          <p:cTn id="957" fill="hold">
                            <p:stCondLst>
                              <p:cond delay="0"/>
                            </p:stCondLst>
                            <p:childTnLst>
                              <p:par>
                                <p:cTn id="958" nodeType="clickEffect" fill="hold" presetClass="entr" presetID="22" presetSubtype="8">
                                  <p:stCondLst>
                                    <p:cond delay="0"/>
                                  </p:stCondLst>
                                  <p:childTnLst>
                                    <p:set>
                                      <p:cBhvr>
                                        <p:cTn id="959" dur="1" fill="hold">
                                          <p:stCondLst>
                                            <p:cond delay="0"/>
                                          </p:stCondLst>
                                        </p:cTn>
                                        <p:tgtEl>
                                          <p:spTgt spid="-1"/>
                                        </p:tgtEl>
                                        <p:attrNameLst>
                                          <p:attrName>style.visibility</p:attrName>
                                        </p:attrNameLst>
                                      </p:cBhvr>
                                      <p:to>
                                        <p:strVal val="visible"/>
                                      </p:to>
                                    </p:set>
                                    <p:animEffect filter="wipe(left)" transition="in">
                                      <p:cBhvr additive="repl">
                                        <p:cTn id="960" dur="500"/>
                                        <p:tgtEl>
                                          <p:spTgt spid="-1"/>
                                        </p:tgtEl>
                                      </p:cBhvr>
                                    </p:animEffect>
                                  </p:childTnLst>
                                </p:cTn>
                              </p:par>
                            </p:childTnLst>
                          </p:cTn>
                        </p:par>
                      </p:childTnLst>
                    </p:cTn>
                  </p:par>
                  <p:par>
                    <p:cTn id="961" fill="hold">
                      <p:stCondLst>
                        <p:cond delay="indefinite"/>
                      </p:stCondLst>
                      <p:childTnLst>
                        <p:par>
                          <p:cTn id="962" fill="hold">
                            <p:stCondLst>
                              <p:cond delay="0"/>
                            </p:stCondLst>
                            <p:childTnLst>
                              <p:par>
                                <p:cTn id="963" nodeType="clickEffect" fill="hold" presetClass="entr" presetID="22" presetSubtype="2">
                                  <p:stCondLst>
                                    <p:cond delay="0"/>
                                  </p:stCondLst>
                                  <p:childTnLst>
                                    <p:set>
                                      <p:cBhvr>
                                        <p:cTn id="964" dur="1" fill="hold">
                                          <p:stCondLst>
                                            <p:cond delay="0"/>
                                          </p:stCondLst>
                                        </p:cTn>
                                        <p:tgtEl>
                                          <p:spTgt spid="-1"/>
                                        </p:tgtEl>
                                        <p:attrNameLst>
                                          <p:attrName>style.visibility</p:attrName>
                                        </p:attrNameLst>
                                      </p:cBhvr>
                                      <p:to>
                                        <p:strVal val="visible"/>
                                      </p:to>
                                    </p:set>
                                    <p:animEffect filter="wipe(right)" transition="out">
                                      <p:cBhvr additive="repl">
                                        <p:cTn id="965" dur="500"/>
                                        <p:tgtEl>
                                          <p:spTgt spid="-1"/>
                                        </p:tgtEl>
                                      </p:cBhvr>
                                    </p:animEffect>
                                  </p:childTnLst>
                                </p:cTn>
                              </p:par>
                            </p:childTnLst>
                          </p:cTn>
                        </p:par>
                      </p:childTnLst>
                    </p:cTn>
                  </p:par>
                  <p:par>
                    <p:cTn id="966" fill="hold">
                      <p:stCondLst>
                        <p:cond delay="indefinite"/>
                      </p:stCondLst>
                      <p:childTnLst>
                        <p:par>
                          <p:cTn id="967" fill="hold">
                            <p:stCondLst>
                              <p:cond delay="0"/>
                            </p:stCondLst>
                            <p:childTnLst>
                              <p:par>
                                <p:cTn id="968" nodeType="clickEffect" fill="hold" presetClass="entr" presetID="22" presetSubtype="8">
                                  <p:stCondLst>
                                    <p:cond delay="0"/>
                                  </p:stCondLst>
                                  <p:childTnLst>
                                    <p:set>
                                      <p:cBhvr>
                                        <p:cTn id="969" dur="1" fill="hold">
                                          <p:stCondLst>
                                            <p:cond delay="0"/>
                                          </p:stCondLst>
                                        </p:cTn>
                                        <p:tgtEl>
                                          <p:spTgt spid="-1"/>
                                        </p:tgtEl>
                                        <p:attrNameLst>
                                          <p:attrName>style.visibility</p:attrName>
                                        </p:attrNameLst>
                                      </p:cBhvr>
                                      <p:to>
                                        <p:strVal val="visible"/>
                                      </p:to>
                                    </p:set>
                                    <p:animEffect filter="wipe(left)" transition="in">
                                      <p:cBhvr additive="repl">
                                        <p:cTn id="970" dur="500"/>
                                        <p:tgtEl>
                                          <p:spTgt spid="-1"/>
                                        </p:tgtEl>
                                      </p:cBhvr>
                                    </p:animEffect>
                                  </p:childTnLst>
                                </p:cTn>
                              </p:par>
                            </p:childTnLst>
                          </p:cTn>
                        </p:par>
                      </p:childTnLst>
                    </p:cTn>
                  </p:par>
                  <p:par>
                    <p:cTn id="971" fill="hold">
                      <p:stCondLst>
                        <p:cond delay="indefinite"/>
                      </p:stCondLst>
                      <p:childTnLst>
                        <p:par>
                          <p:cTn id="972" fill="hold">
                            <p:stCondLst>
                              <p:cond delay="0"/>
                            </p:stCondLst>
                            <p:childTnLst>
                              <p:par>
                                <p:cTn id="973" nodeType="clickEffect" fill="hold" presetClass="entr" presetID="22" presetSubtype="2">
                                  <p:stCondLst>
                                    <p:cond delay="0"/>
                                  </p:stCondLst>
                                  <p:childTnLst>
                                    <p:set>
                                      <p:cBhvr>
                                        <p:cTn id="974" dur="1" fill="hold">
                                          <p:stCondLst>
                                            <p:cond delay="0"/>
                                          </p:stCondLst>
                                        </p:cTn>
                                        <p:tgtEl>
                                          <p:spTgt spid="-1"/>
                                        </p:tgtEl>
                                        <p:attrNameLst>
                                          <p:attrName>style.visibility</p:attrName>
                                        </p:attrNameLst>
                                      </p:cBhvr>
                                      <p:to>
                                        <p:strVal val="visible"/>
                                      </p:to>
                                    </p:set>
                                    <p:animEffect filter="wipe(right)" transition="out">
                                      <p:cBhvr additive="repl">
                                        <p:cTn id="975"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29" name="TextShape 1"/>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IT Today: The New Default </a:t>
            </a:r>
            <a:r>
              <a:rPr lang="en-US" sz="4800">
                <a:solidFill>
                  <a:srgbClr val="ffffff"/>
                </a:solidFill>
                <a:latin typeface="Segoe UI Light"/>
              </a:rPr>
              <a:t>
</a:t>
            </a:r>
            <a:r>
              <a:rPr lang="en-US" sz="3200">
                <a:solidFill>
                  <a:srgbClr val="ffffff"/>
                </a:solidFill>
                <a:latin typeface="Segoe UI Light"/>
              </a:rPr>
              <a:t>VMware</a:t>
            </a:r>
            <a:endParaRPr/>
          </a:p>
        </p:txBody>
      </p:sp>
      <p:sp>
        <p:nvSpPr>
          <p:cNvPr id="1330" name="CustomShape 2"/>
          <p:cNvSpPr/>
          <p:nvPr/>
        </p:nvSpPr>
        <p:spPr>
          <a:xfrm>
            <a:off x="9210240" y="1922040"/>
            <a:ext cx="3025080" cy="2894040"/>
          </a:xfrm>
          <a:prstGeom prst="rect">
            <a:avLst/>
          </a:prstGeom>
          <a:solidFill>
            <a:srgbClr val="ada3c1"/>
          </a:solidFill>
          <a:ln w="9360">
            <a:solidFill>
              <a:srgbClr val="5c2d91"/>
            </a:solidFill>
            <a:round/>
          </a:ln>
        </p:spPr>
      </p:sp>
      <p:sp>
        <p:nvSpPr>
          <p:cNvPr id="1331" name="CustomShape 3"/>
          <p:cNvSpPr/>
          <p:nvPr/>
        </p:nvSpPr>
        <p:spPr>
          <a:xfrm>
            <a:off x="11206800" y="4148640"/>
            <a:ext cx="919800" cy="596880"/>
          </a:xfrm>
          <a:prstGeom prst="rect">
            <a:avLst/>
          </a:prstGeom>
          <a:noFill/>
          <a:ln cap="rnd" w="38160">
            <a:solidFill>
              <a:srgbClr val="5c2d91"/>
            </a:solidFill>
            <a:custDash>
              <a:ds d="318000" sp="106000"/>
            </a:custDash>
            <a:round/>
          </a:ln>
        </p:spPr>
        <p:txBody>
          <a:bodyPr lIns="182880" rIns="182880" tIns="146160" bIns="146160"/>
          <a:p>
            <a:pPr algn="ctr">
              <a:lnSpc>
                <a:spcPct val="90000"/>
              </a:lnSpc>
            </a:pPr>
            <a:r>
              <a:rPr b="1" i="1" lang="en-US" sz="2000">
                <a:solidFill>
                  <a:srgbClr val="ffffff"/>
                </a:solidFill>
                <a:latin typeface="Segoe UI"/>
              </a:rPr>
              <a:t>. . .</a:t>
            </a:r>
            <a:endParaRPr/>
          </a:p>
        </p:txBody>
      </p:sp>
      <p:sp>
        <p:nvSpPr>
          <p:cNvPr id="1332" name="CustomShape 4"/>
          <p:cNvSpPr/>
          <p:nvPr/>
        </p:nvSpPr>
        <p:spPr>
          <a:xfrm>
            <a:off x="9333360" y="2705760"/>
            <a:ext cx="1013400" cy="871200"/>
          </a:xfrm>
          <a:prstGeom prst="rect">
            <a:avLst/>
          </a:prstGeom>
          <a:noFill/>
          <a:ln cap="rnd" w="38160">
            <a:solidFill>
              <a:srgbClr val="5c2d91"/>
            </a:solidFill>
            <a:custDash>
              <a:ds d="318000" sp="106000"/>
            </a:custDash>
            <a:round/>
          </a:ln>
        </p:spPr>
        <p:txBody>
          <a:bodyPr lIns="182880" rIns="182880" tIns="146160" bIns="146160"/>
          <a:p>
            <a:pPr algn="ctr">
              <a:lnSpc>
                <a:spcPct val="90000"/>
              </a:lnSpc>
            </a:pPr>
            <a:r>
              <a:rPr b="1" i="1" lang="en-US" sz="2000">
                <a:solidFill>
                  <a:srgbClr val="ffffff"/>
                </a:solidFill>
                <a:latin typeface="Segoe UI"/>
              </a:rPr>
              <a:t>PaaS</a:t>
            </a:r>
            <a:endParaRPr/>
          </a:p>
        </p:txBody>
      </p:sp>
      <p:sp>
        <p:nvSpPr>
          <p:cNvPr id="1333" name="CustomShape 5"/>
          <p:cNvSpPr/>
          <p:nvPr/>
        </p:nvSpPr>
        <p:spPr>
          <a:xfrm>
            <a:off x="9344160" y="3434400"/>
            <a:ext cx="1089720" cy="871200"/>
          </a:xfrm>
          <a:prstGeom prst="rect">
            <a:avLst/>
          </a:prstGeom>
          <a:noFill/>
          <a:ln cap="rnd" w="38160">
            <a:solidFill>
              <a:srgbClr val="5c2d91"/>
            </a:solidFill>
            <a:custDash>
              <a:ds d="318000" sp="106000"/>
            </a:custDash>
            <a:round/>
          </a:ln>
        </p:spPr>
        <p:txBody>
          <a:bodyPr lIns="182880" rIns="182880" tIns="146160" bIns="146160"/>
          <a:p>
            <a:pPr algn="ctr">
              <a:lnSpc>
                <a:spcPct val="90000"/>
              </a:lnSpc>
            </a:pPr>
            <a:r>
              <a:rPr b="1" i="1" lang="en-US" sz="2000">
                <a:solidFill>
                  <a:srgbClr val="ffffff"/>
                </a:solidFill>
                <a:latin typeface="Segoe UI"/>
              </a:rPr>
              <a:t>Blobs</a:t>
            </a:r>
            <a:endParaRPr/>
          </a:p>
        </p:txBody>
      </p:sp>
      <p:sp>
        <p:nvSpPr>
          <p:cNvPr id="1334" name="CustomShape 6"/>
          <p:cNvSpPr/>
          <p:nvPr/>
        </p:nvSpPr>
        <p:spPr>
          <a:xfrm>
            <a:off x="9332640" y="4153320"/>
            <a:ext cx="1590120" cy="871200"/>
          </a:xfrm>
          <a:prstGeom prst="rect">
            <a:avLst/>
          </a:prstGeom>
          <a:noFill/>
          <a:ln cap="rnd" w="38160">
            <a:solidFill>
              <a:srgbClr val="5c2d91"/>
            </a:solidFill>
            <a:custDash>
              <a:ds d="318000" sp="106000"/>
            </a:custDash>
            <a:round/>
          </a:ln>
        </p:spPr>
        <p:txBody>
          <a:bodyPr lIns="182880" rIns="182880" tIns="146160" bIns="146160"/>
          <a:p>
            <a:pPr algn="ctr">
              <a:lnSpc>
                <a:spcPct val="90000"/>
              </a:lnSpc>
            </a:pPr>
            <a:r>
              <a:rPr b="1" i="1" lang="en-US" sz="2000">
                <a:solidFill>
                  <a:srgbClr val="ffffff"/>
                </a:solidFill>
                <a:latin typeface="Segoe UI"/>
              </a:rPr>
              <a:t>Relational</a:t>
            </a:r>
            <a:endParaRPr/>
          </a:p>
        </p:txBody>
      </p:sp>
      <p:sp>
        <p:nvSpPr>
          <p:cNvPr id="1335" name="CustomShape 7"/>
          <p:cNvSpPr/>
          <p:nvPr/>
        </p:nvSpPr>
        <p:spPr>
          <a:xfrm>
            <a:off x="10533240" y="2013840"/>
            <a:ext cx="1590120" cy="596880"/>
          </a:xfrm>
          <a:prstGeom prst="rect">
            <a:avLst/>
          </a:prstGeom>
          <a:noFill/>
          <a:ln cap="rnd" w="38160">
            <a:solidFill>
              <a:srgbClr val="5c2d91"/>
            </a:solidFill>
            <a:custDash>
              <a:ds d="318000" sp="106000"/>
            </a:custDash>
            <a:round/>
          </a:ln>
        </p:spPr>
        <p:txBody>
          <a:bodyPr lIns="182880" rIns="182880" tIns="146160" bIns="146160"/>
          <a:p>
            <a:pPr algn="ctr">
              <a:lnSpc>
                <a:spcPct val="90000"/>
              </a:lnSpc>
            </a:pPr>
            <a:r>
              <a:rPr b="1" i="1" lang="en-US" sz="2000">
                <a:solidFill>
                  <a:srgbClr val="ffffff"/>
                </a:solidFill>
                <a:latin typeface="Segoe UI"/>
              </a:rPr>
              <a:t>NoSQL</a:t>
            </a:r>
            <a:endParaRPr/>
          </a:p>
        </p:txBody>
      </p:sp>
      <p:sp>
        <p:nvSpPr>
          <p:cNvPr id="1336" name="CustomShape 8"/>
          <p:cNvSpPr/>
          <p:nvPr/>
        </p:nvSpPr>
        <p:spPr>
          <a:xfrm>
            <a:off x="10548360" y="2701440"/>
            <a:ext cx="1575000" cy="596880"/>
          </a:xfrm>
          <a:prstGeom prst="rect">
            <a:avLst/>
          </a:prstGeom>
          <a:noFill/>
          <a:ln cap="rnd" w="38160">
            <a:solidFill>
              <a:srgbClr val="5c2d91"/>
            </a:solidFill>
            <a:custDash>
              <a:ds d="318000" sp="106000"/>
            </a:custDash>
            <a:round/>
          </a:ln>
        </p:spPr>
        <p:txBody>
          <a:bodyPr lIns="182880" rIns="182880" tIns="146160" bIns="146160"/>
          <a:p>
            <a:pPr algn="ctr">
              <a:lnSpc>
                <a:spcPct val="90000"/>
              </a:lnSpc>
            </a:pPr>
            <a:r>
              <a:rPr b="1" i="1" lang="en-US" sz="2000">
                <a:solidFill>
                  <a:srgbClr val="ffffff"/>
                </a:solidFill>
                <a:latin typeface="Segoe UI"/>
              </a:rPr>
              <a:t>Identity</a:t>
            </a:r>
            <a:endParaRPr/>
          </a:p>
        </p:txBody>
      </p:sp>
      <p:sp>
        <p:nvSpPr>
          <p:cNvPr id="1337" name="CustomShape 9"/>
          <p:cNvSpPr/>
          <p:nvPr/>
        </p:nvSpPr>
        <p:spPr>
          <a:xfrm>
            <a:off x="10548360" y="3425040"/>
            <a:ext cx="1575000" cy="596880"/>
          </a:xfrm>
          <a:prstGeom prst="rect">
            <a:avLst/>
          </a:prstGeom>
          <a:noFill/>
          <a:ln cap="rnd" w="38160">
            <a:solidFill>
              <a:srgbClr val="5c2d91"/>
            </a:solidFill>
            <a:custDash>
              <a:ds d="318000" sp="106000"/>
            </a:custDash>
            <a:round/>
          </a:ln>
        </p:spPr>
        <p:txBody>
          <a:bodyPr lIns="182880" rIns="182880" tIns="146160" bIns="146160"/>
          <a:p>
            <a:pPr algn="ctr">
              <a:lnSpc>
                <a:spcPct val="90000"/>
              </a:lnSpc>
            </a:pPr>
            <a:r>
              <a:rPr b="1" i="1" lang="en-US" sz="2000">
                <a:solidFill>
                  <a:srgbClr val="ffffff"/>
                </a:solidFill>
                <a:latin typeface="Segoe UI"/>
              </a:rPr>
              <a:t>ML</a:t>
            </a:r>
            <a:endParaRPr/>
          </a:p>
        </p:txBody>
      </p:sp>
      <p:sp>
        <p:nvSpPr>
          <p:cNvPr id="1338" name="CustomShape 10"/>
          <p:cNvSpPr/>
          <p:nvPr/>
        </p:nvSpPr>
        <p:spPr>
          <a:xfrm rot="16200000">
            <a:off x="7507800" y="3123000"/>
            <a:ext cx="2886120" cy="537120"/>
          </a:xfrm>
          <a:prstGeom prst="rect">
            <a:avLst/>
          </a:prstGeom>
          <a:gradFill>
            <a:gsLst>
              <a:gs pos="0">
                <a:srgbClr val="8aadfa"/>
              </a:gs>
              <a:gs pos="100000">
                <a:srgbClr val="b9ccfa"/>
              </a:gs>
            </a:gsLst>
            <a:lin ang="5400000"/>
          </a:gradFill>
          <a:ln w="10800">
            <a:noFill/>
          </a:ln>
        </p:spPr>
      </p:sp>
      <p:sp>
        <p:nvSpPr>
          <p:cNvPr id="1339" name="CustomShape 11"/>
          <p:cNvSpPr/>
          <p:nvPr/>
        </p:nvSpPr>
        <p:spPr>
          <a:xfrm>
            <a:off x="9313200" y="2025000"/>
            <a:ext cx="1033560" cy="572040"/>
          </a:xfrm>
          <a:prstGeom prst="rect">
            <a:avLst/>
          </a:prstGeom>
          <a:solidFill>
            <a:srgbClr val="aecd00"/>
          </a:solidFill>
          <a:ln w="9360">
            <a:solidFill>
              <a:srgbClr val="bad80a"/>
            </a:solidFill>
            <a:round/>
          </a:ln>
        </p:spPr>
      </p:sp>
      <p:sp>
        <p:nvSpPr>
          <p:cNvPr id="1340" name="CustomShape 12"/>
          <p:cNvSpPr/>
          <p:nvPr/>
        </p:nvSpPr>
        <p:spPr>
          <a:xfrm>
            <a:off x="9313200" y="2025000"/>
            <a:ext cx="1033560" cy="581400"/>
          </a:xfrm>
          <a:prstGeom prst="rect">
            <a:avLst/>
          </a:prstGeom>
          <a:solidFill>
            <a:srgbClr val="5104a7"/>
          </a:solidFill>
          <a:ln w="9360">
            <a:solidFill>
              <a:srgbClr val="5c2d91"/>
            </a:solidFill>
            <a:round/>
          </a:ln>
        </p:spPr>
        <p:txBody>
          <a:bodyPr lIns="182880" rIns="182880" tIns="146160" bIns="91440" anchor="ctr"/>
          <a:p>
            <a:pPr algn="ctr">
              <a:lnSpc>
                <a:spcPts val="353"/>
              </a:lnSpc>
            </a:pPr>
            <a:r>
              <a:rPr b="1" i="1" lang="en-US" sz="1400">
                <a:solidFill>
                  <a:srgbClr val="ffffff"/>
                </a:solidFill>
                <a:latin typeface="Segoe UI"/>
              </a:rPr>
              <a:t>IaaS</a:t>
            </a:r>
            <a:endParaRPr/>
          </a:p>
        </p:txBody>
      </p:sp>
      <p:sp>
        <p:nvSpPr>
          <p:cNvPr id="1341" name="CustomShape 13"/>
          <p:cNvSpPr/>
          <p:nvPr/>
        </p:nvSpPr>
        <p:spPr>
          <a:xfrm flipV="1">
            <a:off x="4431240" y="3877200"/>
            <a:ext cx="1293480" cy="1385640"/>
          </a:xfrm>
          <a:prstGeom prst="straightConnector1">
            <a:avLst/>
          </a:prstGeom>
          <a:noFill/>
          <a:ln w="34920">
            <a:solidFill>
              <a:srgbClr val="ffffff"/>
            </a:solidFill>
            <a:custDash>
              <a:ds d="291000" sp="97000"/>
            </a:custDash>
            <a:round/>
            <a:tailEnd len="med" type="triangle" w="med"/>
          </a:ln>
        </p:spPr>
      </p:sp>
      <p:sp>
        <p:nvSpPr>
          <p:cNvPr id="1342" name="CustomShape 14"/>
          <p:cNvSpPr/>
          <p:nvPr/>
        </p:nvSpPr>
        <p:spPr>
          <a:xfrm>
            <a:off x="2849400" y="2449080"/>
            <a:ext cx="2437200" cy="1153800"/>
          </a:xfrm>
          <a:prstGeom prst="ellipse">
            <a:avLst/>
          </a:prstGeom>
          <a:solidFill>
            <a:srgbClr val="e77f00"/>
          </a:solidFill>
          <a:ln>
            <a:noFill/>
          </a:ln>
        </p:spPr>
      </p:sp>
      <p:sp>
        <p:nvSpPr>
          <p:cNvPr id="1343" name="CustomShape 15"/>
          <p:cNvSpPr/>
          <p:nvPr/>
        </p:nvSpPr>
        <p:spPr>
          <a:xfrm>
            <a:off x="3288960" y="5264280"/>
            <a:ext cx="2284560" cy="1071000"/>
          </a:xfrm>
          <a:prstGeom prst="roundRect">
            <a:avLst>
              <a:gd name="adj" fmla="val 16667"/>
            </a:avLst>
          </a:prstGeom>
          <a:noFill/>
          <a:ln w="25560">
            <a:solidFill>
              <a:srgbClr val="00bcf2"/>
            </a:solidFill>
            <a:round/>
          </a:ln>
        </p:spPr>
      </p:sp>
      <p:sp>
        <p:nvSpPr>
          <p:cNvPr id="1344" name="CustomShape 16"/>
          <p:cNvSpPr/>
          <p:nvPr/>
        </p:nvSpPr>
        <p:spPr>
          <a:xfrm>
            <a:off x="3016080" y="2562120"/>
            <a:ext cx="2118240" cy="1145520"/>
          </a:xfrm>
          <a:prstGeom prst="rect">
            <a:avLst/>
          </a:prstGeom>
          <a:noFill/>
          <a:ln>
            <a:noFill/>
          </a:ln>
        </p:spPr>
        <p:txBody>
          <a:bodyPr lIns="182880" rIns="182880" tIns="146160" bIns="146160"/>
          <a:p>
            <a:pPr algn="ctr">
              <a:lnSpc>
                <a:spcPct val="90000"/>
              </a:lnSpc>
            </a:pPr>
            <a:r>
              <a:rPr b="1" lang="en-US" sz="2000">
                <a:solidFill>
                  <a:srgbClr val="ffffff"/>
                </a:solidFill>
                <a:latin typeface="Segoe UI"/>
              </a:rPr>
              <a:t>SaaS Applications</a:t>
            </a:r>
            <a:endParaRPr/>
          </a:p>
        </p:txBody>
      </p:sp>
      <p:sp>
        <p:nvSpPr>
          <p:cNvPr id="1345" name="CustomShape 17"/>
          <p:cNvSpPr/>
          <p:nvPr/>
        </p:nvSpPr>
        <p:spPr>
          <a:xfrm>
            <a:off x="5817600" y="2079000"/>
            <a:ext cx="2437200" cy="943200"/>
          </a:xfrm>
          <a:prstGeom prst="ellipse">
            <a:avLst/>
          </a:prstGeom>
          <a:solidFill>
            <a:srgbClr val="000000"/>
          </a:solidFill>
          <a:ln>
            <a:noFill/>
          </a:ln>
        </p:spPr>
      </p:sp>
      <p:sp>
        <p:nvSpPr>
          <p:cNvPr id="1346" name="CustomShape 18"/>
          <p:cNvSpPr/>
          <p:nvPr/>
        </p:nvSpPr>
        <p:spPr>
          <a:xfrm>
            <a:off x="5984280" y="2050200"/>
            <a:ext cx="2118240" cy="1221840"/>
          </a:xfrm>
          <a:prstGeom prst="rect">
            <a:avLst/>
          </a:prstGeom>
          <a:noFill/>
          <a:ln>
            <a:noFill/>
          </a:ln>
        </p:spPr>
        <p:txBody>
          <a:bodyPr lIns="182880" rIns="182880" tIns="146160" bIns="146160"/>
          <a:p>
            <a:pPr algn="ctr">
              <a:lnSpc>
                <a:spcPct val="90000"/>
              </a:lnSpc>
            </a:pPr>
            <a:r>
              <a:rPr b="1" lang="en-US" sz="2000">
                <a:solidFill>
                  <a:srgbClr val="ffffff"/>
                </a:solidFill>
                <a:latin typeface="Segoe UI"/>
              </a:rPr>
              <a:t>Custom</a:t>
            </a:r>
            <a:endParaRPr/>
          </a:p>
          <a:p>
            <a:pPr algn="ctr">
              <a:lnSpc>
                <a:spcPct val="90000"/>
              </a:lnSpc>
            </a:pPr>
            <a:r>
              <a:rPr b="1" lang="en-US" sz="2000">
                <a:solidFill>
                  <a:srgbClr val="ffffff"/>
                </a:solidFill>
                <a:latin typeface="Segoe UI"/>
              </a:rPr>
              <a:t>Applications</a:t>
            </a:r>
            <a:endParaRPr/>
          </a:p>
        </p:txBody>
      </p:sp>
      <p:sp>
        <p:nvSpPr>
          <p:cNvPr id="1347" name="CustomShape 19"/>
          <p:cNvSpPr/>
          <p:nvPr/>
        </p:nvSpPr>
        <p:spPr>
          <a:xfrm>
            <a:off x="5665320" y="3087360"/>
            <a:ext cx="2788560" cy="515520"/>
          </a:xfrm>
          <a:prstGeom prst="rect">
            <a:avLst/>
          </a:prstGeom>
          <a:solidFill>
            <a:srgbClr val="000000"/>
          </a:solidFill>
          <a:ln>
            <a:noFill/>
          </a:ln>
        </p:spPr>
      </p:sp>
      <p:sp>
        <p:nvSpPr>
          <p:cNvPr id="1348" name="CustomShape 20"/>
          <p:cNvSpPr/>
          <p:nvPr/>
        </p:nvSpPr>
        <p:spPr>
          <a:xfrm>
            <a:off x="5453280" y="3076200"/>
            <a:ext cx="3211560" cy="596880"/>
          </a:xfrm>
          <a:prstGeom prst="rect">
            <a:avLst/>
          </a:prstGeom>
          <a:solidFill>
            <a:srgbClr val="5104a7"/>
          </a:solidFill>
          <a:ln w="9360">
            <a:solidFill>
              <a:srgbClr val="5c2d91"/>
            </a:solidFill>
            <a:round/>
          </a:ln>
        </p:spPr>
        <p:txBody>
          <a:bodyPr lIns="182880" rIns="182880" tIns="146160" bIns="146160"/>
          <a:p>
            <a:pPr algn="ctr">
              <a:lnSpc>
                <a:spcPct val="90000"/>
              </a:lnSpc>
            </a:pPr>
            <a:r>
              <a:rPr b="1" i="1" lang="en-US" sz="2000">
                <a:solidFill>
                  <a:srgbClr val="ffffff"/>
                </a:solidFill>
                <a:latin typeface="Segoe UI"/>
              </a:rPr>
              <a:t>vCloud Air</a:t>
            </a:r>
            <a:endParaRPr/>
          </a:p>
        </p:txBody>
      </p:sp>
      <p:sp>
        <p:nvSpPr>
          <p:cNvPr id="1349" name="CustomShape 21"/>
          <p:cNvSpPr/>
          <p:nvPr/>
        </p:nvSpPr>
        <p:spPr>
          <a:xfrm>
            <a:off x="2662200" y="1922040"/>
            <a:ext cx="6125400" cy="1955520"/>
          </a:xfrm>
          <a:prstGeom prst="roundRect">
            <a:avLst>
              <a:gd name="adj" fmla="val 16667"/>
            </a:avLst>
          </a:prstGeom>
          <a:noFill/>
          <a:ln w="25560">
            <a:solidFill>
              <a:srgbClr val="00bcf2"/>
            </a:solidFill>
            <a:round/>
          </a:ln>
        </p:spPr>
      </p:sp>
      <p:sp>
        <p:nvSpPr>
          <p:cNvPr id="1350" name="CustomShape 22"/>
          <p:cNvSpPr/>
          <p:nvPr/>
        </p:nvSpPr>
        <p:spPr>
          <a:xfrm>
            <a:off x="3528360" y="5472360"/>
            <a:ext cx="1789200" cy="653760"/>
          </a:xfrm>
          <a:prstGeom prst="roundRect">
            <a:avLst>
              <a:gd name="adj" fmla="val 16667"/>
            </a:avLst>
          </a:prstGeom>
          <a:solidFill>
            <a:srgbClr val="006cc3"/>
          </a:solidFill>
          <a:ln w="9360">
            <a:solidFill>
              <a:srgbClr val="0078d7"/>
            </a:solidFill>
            <a:round/>
          </a:ln>
        </p:spPr>
        <p:txBody>
          <a:bodyPr lIns="0" rIns="0" tIns="46440" bIns="46440" anchor="ctr"/>
          <a:p>
            <a:pPr algn="ctr">
              <a:lnSpc>
                <a:spcPct val="100000"/>
              </a:lnSpc>
            </a:pPr>
            <a:r>
              <a:rPr b="1" lang="en-US" sz="2000">
                <a:solidFill>
                  <a:srgbClr val="ffffff"/>
                </a:solidFill>
                <a:latin typeface="Segoe UI"/>
              </a:rPr>
              <a:t>Clients</a:t>
            </a:r>
            <a:endParaRPr/>
          </a:p>
        </p:txBody>
      </p:sp>
      <p:sp>
        <p:nvSpPr>
          <p:cNvPr id="1351" name="CustomShape 23"/>
          <p:cNvSpPr/>
          <p:nvPr/>
        </p:nvSpPr>
        <p:spPr>
          <a:xfrm>
            <a:off x="168480" y="1915560"/>
            <a:ext cx="2268000" cy="2970360"/>
          </a:xfrm>
          <a:prstGeom prst="rect">
            <a:avLst/>
          </a:prstGeom>
          <a:solidFill>
            <a:srgbClr val="ffbea1"/>
          </a:solidFill>
          <a:ln w="9360">
            <a:solidFill>
              <a:srgbClr val="ff8c00"/>
            </a:solidFill>
            <a:round/>
          </a:ln>
        </p:spPr>
      </p:sp>
      <p:sp>
        <p:nvSpPr>
          <p:cNvPr id="1352" name="CustomShape 24"/>
          <p:cNvSpPr/>
          <p:nvPr/>
        </p:nvSpPr>
        <p:spPr>
          <a:xfrm>
            <a:off x="289080" y="2765520"/>
            <a:ext cx="2017440" cy="569880"/>
          </a:xfrm>
          <a:prstGeom prst="rect">
            <a:avLst/>
          </a:prstGeom>
          <a:noFill/>
          <a:ln cap="rnd" w="38160">
            <a:solidFill>
              <a:srgbClr val="bf6900"/>
            </a:solidFill>
            <a:custDash>
              <a:ds d="318000" sp="106000"/>
            </a:custDash>
            <a:round/>
          </a:ln>
        </p:spPr>
        <p:txBody>
          <a:bodyPr lIns="0" rIns="0" tIns="46440" bIns="46440" anchor="ctr"/>
          <a:p>
            <a:pPr algn="ctr">
              <a:lnSpc>
                <a:spcPct val="100000"/>
              </a:lnSpc>
            </a:pPr>
            <a:r>
              <a:rPr b="1" i="1" lang="en-US" sz="2000">
                <a:solidFill>
                  <a:srgbClr val="ffffff"/>
                </a:solidFill>
                <a:latin typeface="Segoe UI"/>
              </a:rPr>
              <a:t>Collaboration</a:t>
            </a:r>
            <a:endParaRPr/>
          </a:p>
        </p:txBody>
      </p:sp>
      <p:sp>
        <p:nvSpPr>
          <p:cNvPr id="1353" name="CustomShape 25"/>
          <p:cNvSpPr/>
          <p:nvPr/>
        </p:nvSpPr>
        <p:spPr>
          <a:xfrm>
            <a:off x="308880" y="2076120"/>
            <a:ext cx="2017440" cy="572040"/>
          </a:xfrm>
          <a:prstGeom prst="rect">
            <a:avLst/>
          </a:prstGeom>
          <a:noFill/>
          <a:ln cap="rnd" w="38160">
            <a:solidFill>
              <a:srgbClr val="bf6900"/>
            </a:solidFill>
            <a:custDash>
              <a:ds d="318000" sp="106000"/>
            </a:custDash>
            <a:round/>
          </a:ln>
        </p:spPr>
        <p:txBody>
          <a:bodyPr lIns="0" rIns="0" tIns="46440" bIns="46440" anchor="ctr"/>
          <a:p>
            <a:pPr algn="ctr">
              <a:lnSpc>
                <a:spcPct val="100000"/>
              </a:lnSpc>
            </a:pPr>
            <a:r>
              <a:rPr b="1" i="1" lang="en-US" sz="2000">
                <a:solidFill>
                  <a:srgbClr val="ffffff"/>
                </a:solidFill>
                <a:latin typeface="Segoe UI"/>
              </a:rPr>
              <a:t>Email</a:t>
            </a:r>
            <a:endParaRPr/>
          </a:p>
        </p:txBody>
      </p:sp>
      <p:sp>
        <p:nvSpPr>
          <p:cNvPr id="1354" name="CustomShape 26"/>
          <p:cNvSpPr/>
          <p:nvPr/>
        </p:nvSpPr>
        <p:spPr>
          <a:xfrm>
            <a:off x="309600" y="4136400"/>
            <a:ext cx="927000" cy="572040"/>
          </a:xfrm>
          <a:prstGeom prst="rect">
            <a:avLst/>
          </a:prstGeom>
          <a:noFill/>
          <a:ln cap="rnd" w="38160">
            <a:solidFill>
              <a:srgbClr val="bf6900"/>
            </a:solidFill>
            <a:custDash>
              <a:ds d="318000" sp="106000"/>
            </a:custDash>
            <a:round/>
          </a:ln>
        </p:spPr>
        <p:txBody>
          <a:bodyPr lIns="0" rIns="0" tIns="46440" bIns="46440" anchor="ctr"/>
          <a:p>
            <a:pPr algn="ctr">
              <a:lnSpc>
                <a:spcPct val="100000"/>
              </a:lnSpc>
            </a:pPr>
            <a:r>
              <a:rPr b="1" i="1" lang="en-US" sz="2000">
                <a:solidFill>
                  <a:srgbClr val="ffffff"/>
                </a:solidFill>
                <a:latin typeface="Segoe UI"/>
              </a:rPr>
              <a:t>CRM</a:t>
            </a:r>
            <a:endParaRPr/>
          </a:p>
        </p:txBody>
      </p:sp>
      <p:sp>
        <p:nvSpPr>
          <p:cNvPr id="1355" name="CustomShape 27"/>
          <p:cNvSpPr/>
          <p:nvPr/>
        </p:nvSpPr>
        <p:spPr>
          <a:xfrm>
            <a:off x="1393920" y="4142520"/>
            <a:ext cx="886320" cy="565920"/>
          </a:xfrm>
          <a:prstGeom prst="rect">
            <a:avLst/>
          </a:prstGeom>
          <a:noFill/>
          <a:ln cap="rnd" w="38160">
            <a:solidFill>
              <a:srgbClr val="bf6900"/>
            </a:solidFill>
            <a:custDash>
              <a:ds d="318000" sp="106000"/>
            </a:custDash>
            <a:round/>
          </a:ln>
        </p:spPr>
        <p:txBody>
          <a:bodyPr lIns="0" rIns="0" tIns="46440" bIns="46440" anchor="ctr"/>
          <a:p>
            <a:pPr algn="ctr">
              <a:lnSpc>
                <a:spcPct val="100000"/>
              </a:lnSpc>
            </a:pPr>
            <a:r>
              <a:rPr b="1" i="1" lang="en-US" sz="2000">
                <a:solidFill>
                  <a:srgbClr val="ffffff"/>
                </a:solidFill>
                <a:latin typeface="Segoe UI"/>
              </a:rPr>
              <a:t>. . . </a:t>
            </a:r>
            <a:endParaRPr/>
          </a:p>
        </p:txBody>
      </p:sp>
      <p:sp>
        <p:nvSpPr>
          <p:cNvPr id="1356" name="CustomShape 28"/>
          <p:cNvSpPr/>
          <p:nvPr/>
        </p:nvSpPr>
        <p:spPr>
          <a:xfrm flipH="1" rot="16200000">
            <a:off x="1159920" y="3196800"/>
            <a:ext cx="2963880" cy="414000"/>
          </a:xfrm>
          <a:prstGeom prst="rect">
            <a:avLst/>
          </a:prstGeom>
          <a:gradFill>
            <a:gsLst>
              <a:gs pos="0">
                <a:srgbClr val="8aadfa"/>
              </a:gs>
              <a:gs pos="100000">
                <a:srgbClr val="b9ccfa"/>
              </a:gs>
            </a:gsLst>
            <a:lin ang="5400000"/>
          </a:gradFill>
          <a:ln w="10800">
            <a:noFill/>
          </a:ln>
        </p:spPr>
      </p:sp>
      <p:sp>
        <p:nvSpPr>
          <p:cNvPr id="1357" name="CustomShape 29"/>
          <p:cNvSpPr/>
          <p:nvPr/>
        </p:nvSpPr>
        <p:spPr>
          <a:xfrm>
            <a:off x="294480" y="3449880"/>
            <a:ext cx="2017440" cy="569880"/>
          </a:xfrm>
          <a:prstGeom prst="rect">
            <a:avLst/>
          </a:prstGeom>
          <a:noFill/>
          <a:ln cap="rnd" w="38160">
            <a:solidFill>
              <a:srgbClr val="bf6900"/>
            </a:solidFill>
            <a:custDash>
              <a:ds d="318000" sp="106000"/>
            </a:custDash>
            <a:round/>
          </a:ln>
        </p:spPr>
        <p:txBody>
          <a:bodyPr lIns="0" rIns="0" tIns="46440" bIns="46440" anchor="ctr"/>
          <a:p>
            <a:pPr algn="ctr">
              <a:lnSpc>
                <a:spcPct val="100000"/>
              </a:lnSpc>
            </a:pPr>
            <a:r>
              <a:rPr b="1" i="1" lang="en-US" sz="2000">
                <a:solidFill>
                  <a:srgbClr val="ffffff"/>
                </a:solidFill>
                <a:latin typeface="Segoe UI"/>
              </a:rPr>
              <a:t>Productivity</a:t>
            </a:r>
            <a:endParaRPr/>
          </a:p>
        </p:txBody>
      </p:sp>
      <p:sp>
        <p:nvSpPr>
          <p:cNvPr id="1358" name="CustomShape 30"/>
          <p:cNvSpPr/>
          <p:nvPr/>
        </p:nvSpPr>
        <p:spPr>
          <a:xfrm>
            <a:off x="5839560" y="4639680"/>
            <a:ext cx="1992240" cy="2237040"/>
          </a:xfrm>
          <a:prstGeom prst="rect">
            <a:avLst/>
          </a:prstGeom>
          <a:solidFill>
            <a:srgbClr val="a1d6f6"/>
          </a:solidFill>
          <a:ln w="9360">
            <a:solidFill>
              <a:srgbClr val="00bcf2"/>
            </a:solidFill>
            <a:round/>
          </a:ln>
        </p:spPr>
      </p:sp>
      <p:sp>
        <p:nvSpPr>
          <p:cNvPr id="1359" name="CustomShape 31"/>
          <p:cNvSpPr/>
          <p:nvPr/>
        </p:nvSpPr>
        <p:spPr>
          <a:xfrm>
            <a:off x="5960160" y="4731120"/>
            <a:ext cx="1761480" cy="602640"/>
          </a:xfrm>
          <a:prstGeom prst="rect">
            <a:avLst/>
          </a:prstGeom>
          <a:noFill/>
          <a:ln w="38160">
            <a:solidFill>
              <a:srgbClr val="0078d7"/>
            </a:solidFill>
            <a:custDash>
              <a:ds d="318000" sp="106000"/>
            </a:custDash>
            <a:round/>
          </a:ln>
        </p:spPr>
        <p:txBody>
          <a:bodyPr lIns="0" rIns="0" tIns="46440" bIns="46440" anchor="ctr"/>
          <a:p>
            <a:pPr algn="ctr">
              <a:lnSpc>
                <a:spcPct val="100000"/>
              </a:lnSpc>
            </a:pPr>
            <a:r>
              <a:rPr b="1" lang="en-US" sz="2000">
                <a:solidFill>
                  <a:srgbClr val="ffffff"/>
                </a:solidFill>
                <a:latin typeface="Segoe UI"/>
              </a:rPr>
              <a:t>PCs/Laptops</a:t>
            </a:r>
            <a:endParaRPr/>
          </a:p>
        </p:txBody>
      </p:sp>
      <p:sp>
        <p:nvSpPr>
          <p:cNvPr id="1360" name="CustomShape 32"/>
          <p:cNvSpPr/>
          <p:nvPr/>
        </p:nvSpPr>
        <p:spPr>
          <a:xfrm>
            <a:off x="5960160" y="5456880"/>
            <a:ext cx="1761480" cy="602640"/>
          </a:xfrm>
          <a:prstGeom prst="rect">
            <a:avLst/>
          </a:prstGeom>
          <a:noFill/>
          <a:ln w="38160">
            <a:solidFill>
              <a:srgbClr val="0078d7"/>
            </a:solidFill>
            <a:custDash>
              <a:ds d="318000" sp="106000"/>
            </a:custDash>
            <a:round/>
          </a:ln>
        </p:spPr>
        <p:txBody>
          <a:bodyPr lIns="0" rIns="0" tIns="46440" bIns="46440" anchor="ctr"/>
          <a:p>
            <a:pPr algn="ctr">
              <a:lnSpc>
                <a:spcPct val="100000"/>
              </a:lnSpc>
            </a:pPr>
            <a:r>
              <a:rPr b="1" lang="en-US" sz="2000">
                <a:solidFill>
                  <a:srgbClr val="ffffff"/>
                </a:solidFill>
                <a:latin typeface="Segoe UI"/>
              </a:rPr>
              <a:t>Tablets</a:t>
            </a:r>
            <a:endParaRPr/>
          </a:p>
        </p:txBody>
      </p:sp>
      <p:sp>
        <p:nvSpPr>
          <p:cNvPr id="1361" name="CustomShape 33"/>
          <p:cNvSpPr/>
          <p:nvPr/>
        </p:nvSpPr>
        <p:spPr>
          <a:xfrm>
            <a:off x="5960160" y="6183000"/>
            <a:ext cx="1761480" cy="602640"/>
          </a:xfrm>
          <a:prstGeom prst="rect">
            <a:avLst/>
          </a:prstGeom>
          <a:noFill/>
          <a:ln w="38160">
            <a:solidFill>
              <a:srgbClr val="0078d7"/>
            </a:solidFill>
            <a:custDash>
              <a:ds d="318000" sp="106000"/>
            </a:custDash>
            <a:round/>
          </a:ln>
        </p:spPr>
        <p:txBody>
          <a:bodyPr lIns="0" rIns="0" tIns="46440" bIns="46440" anchor="ctr"/>
          <a:p>
            <a:pPr algn="ctr">
              <a:lnSpc>
                <a:spcPct val="100000"/>
              </a:lnSpc>
            </a:pPr>
            <a:r>
              <a:rPr b="1" lang="en-US" sz="2000">
                <a:solidFill>
                  <a:srgbClr val="ffffff"/>
                </a:solidFill>
                <a:latin typeface="Segoe UI"/>
              </a:rPr>
              <a:t>Phones</a:t>
            </a:r>
            <a:endParaRPr/>
          </a:p>
        </p:txBody>
      </p:sp>
      <p:sp>
        <p:nvSpPr>
          <p:cNvPr id="1362" name="CustomShape 34"/>
          <p:cNvSpPr/>
          <p:nvPr/>
        </p:nvSpPr>
        <p:spPr>
          <a:xfrm rot="16200000">
            <a:off x="4482720" y="5524200"/>
            <a:ext cx="2199240" cy="504720"/>
          </a:xfrm>
          <a:prstGeom prst="rect">
            <a:avLst/>
          </a:prstGeom>
          <a:gradFill>
            <a:gsLst>
              <a:gs pos="0">
                <a:srgbClr val="8aadfa"/>
              </a:gs>
              <a:gs pos="100000">
                <a:srgbClr val="b9ccfa"/>
              </a:gs>
            </a:gsLst>
            <a:lin ang="5400000"/>
          </a:gradFill>
          <a:ln w="10800">
            <a:noFill/>
          </a:ln>
        </p:spPr>
      </p:sp>
    </p:spTree>
  </p:cSld>
  <p:transition>
    <p:fade/>
  </p:transition>
  <p:timing>
    <p:tnLst>
      <p:par>
        <p:cTn id="976" dur="indefinite" restart="never" nodeType="tmRoot">
          <p:childTnLst>
            <p:seq>
              <p:cTn id="977" dur="indefinite" nodeType="mainSeq">
                <p:childTnLst>
                  <p:par>
                    <p:cTn id="978" fill="hold">
                      <p:stCondLst>
                        <p:cond delay="indefinite"/>
                      </p:stCondLst>
                      <p:childTnLst>
                        <p:par>
                          <p:cTn id="979" fill="hold">
                            <p:stCondLst>
                              <p:cond delay="0"/>
                            </p:stCondLst>
                            <p:childTnLst>
                              <p:par>
                                <p:cTn id="980" nodeType="clickEffect" fill="hold" presetClass="entr" presetID="22" presetSubtype="8">
                                  <p:stCondLst>
                                    <p:cond delay="0"/>
                                  </p:stCondLst>
                                  <p:childTnLst>
                                    <p:set>
                                      <p:cBhvr>
                                        <p:cTn id="981" dur="1" fill="hold">
                                          <p:stCondLst>
                                            <p:cond delay="0"/>
                                          </p:stCondLst>
                                        </p:cTn>
                                        <p:tgtEl>
                                          <p:spTgt spid="-1"/>
                                        </p:tgtEl>
                                        <p:attrNameLst>
                                          <p:attrName>style.visibility</p:attrName>
                                        </p:attrNameLst>
                                      </p:cBhvr>
                                      <p:to>
                                        <p:strVal val="visible"/>
                                      </p:to>
                                    </p:set>
                                    <p:animEffect filter="wipe(left)" transition="in">
                                      <p:cBhvr additive="repl">
                                        <p:cTn id="982" dur="500"/>
                                        <p:tgtEl>
                                          <p:spTgt spid="-1"/>
                                        </p:tgtEl>
                                      </p:cBhvr>
                                    </p:animEffect>
                                  </p:childTnLst>
                                </p:cTn>
                              </p:par>
                            </p:childTnLst>
                          </p:cTn>
                        </p:par>
                      </p:childTnLst>
                    </p:cTn>
                  </p:par>
                  <p:par>
                    <p:cTn id="983" fill="hold">
                      <p:stCondLst>
                        <p:cond delay="indefinite"/>
                      </p:stCondLst>
                      <p:childTnLst>
                        <p:par>
                          <p:cTn id="984" fill="hold">
                            <p:stCondLst>
                              <p:cond delay="0"/>
                            </p:stCondLst>
                            <p:childTnLst>
                              <p:par>
                                <p:cTn id="985" nodeType="clickEffect" fill="hold" presetClass="entr" presetID="22" presetSubtype="2">
                                  <p:stCondLst>
                                    <p:cond delay="0"/>
                                  </p:stCondLst>
                                  <p:childTnLst>
                                    <p:set>
                                      <p:cBhvr>
                                        <p:cTn id="986" dur="1" fill="hold">
                                          <p:stCondLst>
                                            <p:cond delay="0"/>
                                          </p:stCondLst>
                                        </p:cTn>
                                        <p:tgtEl>
                                          <p:spTgt spid="-1"/>
                                        </p:tgtEl>
                                        <p:attrNameLst>
                                          <p:attrName>style.visibility</p:attrName>
                                        </p:attrNameLst>
                                      </p:cBhvr>
                                      <p:to>
                                        <p:strVal val="visible"/>
                                      </p:to>
                                    </p:set>
                                    <p:animEffect filter="wipe(right)" transition="out">
                                      <p:cBhvr additive="repl">
                                        <p:cTn id="987" dur="500"/>
                                        <p:tgtEl>
                                          <p:spTgt spid="-1"/>
                                        </p:tgtEl>
                                      </p:cBhvr>
                                    </p:animEffect>
                                  </p:childTnLst>
                                </p:cTn>
                              </p:par>
                            </p:childTnLst>
                          </p:cTn>
                        </p:par>
                      </p:childTnLst>
                    </p:cTn>
                  </p:par>
                  <p:par>
                    <p:cTn id="988" fill="hold">
                      <p:stCondLst>
                        <p:cond delay="indefinite"/>
                      </p:stCondLst>
                      <p:childTnLst>
                        <p:par>
                          <p:cTn id="989" fill="hold">
                            <p:stCondLst>
                              <p:cond delay="0"/>
                            </p:stCondLst>
                            <p:childTnLst>
                              <p:par>
                                <p:cTn id="990" nodeType="clickEffect" fill="hold" presetClass="entr" presetID="22" presetSubtype="8">
                                  <p:stCondLst>
                                    <p:cond delay="0"/>
                                  </p:stCondLst>
                                  <p:childTnLst>
                                    <p:set>
                                      <p:cBhvr>
                                        <p:cTn id="991" dur="1" fill="hold">
                                          <p:stCondLst>
                                            <p:cond delay="0"/>
                                          </p:stCondLst>
                                        </p:cTn>
                                        <p:tgtEl>
                                          <p:spTgt spid="-1"/>
                                        </p:tgtEl>
                                        <p:attrNameLst>
                                          <p:attrName>style.visibility</p:attrName>
                                        </p:attrNameLst>
                                      </p:cBhvr>
                                      <p:to>
                                        <p:strVal val="visible"/>
                                      </p:to>
                                    </p:set>
                                    <p:animEffect filter="wipe(left)" transition="in">
                                      <p:cBhvr additive="repl">
                                        <p:cTn id="992"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63" name="TextShape 1"/>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Conclusion</a:t>
            </a:r>
            <a:endParaRPr/>
          </a:p>
        </p:txBody>
      </p:sp>
      <p:sp>
        <p:nvSpPr>
          <p:cNvPr id="1364" name="TextShape 2"/>
          <p:cNvSpPr txBox="1"/>
          <p:nvPr/>
        </p:nvSpPr>
        <p:spPr>
          <a:xfrm>
            <a:off x="274680" y="1212840"/>
            <a:ext cx="11889360" cy="4813200"/>
          </a:xfrm>
          <a:prstGeom prst="rect">
            <a:avLst/>
          </a:prstGeom>
        </p:spPr>
        <p:txBody>
          <a:bodyPr lIns="146160" rIns="146160" tIns="91440" bIns="91440"/>
          <a:p>
            <a:pPr>
              <a:lnSpc>
                <a:spcPct val="100000"/>
              </a:lnSpc>
            </a:pPr>
            <a:r>
              <a:rPr lang="en-US" sz="4000">
                <a:solidFill>
                  <a:srgbClr val="47d8ff"/>
                </a:solidFill>
                <a:latin typeface="Segoe UI Light"/>
              </a:rPr>
              <a:t>We’re seeing a huge change in enterprise platforms </a:t>
            </a:r>
            <a:endParaRPr/>
          </a:p>
          <a:p>
            <a:r>
              <a:rPr lang="en-US" sz="2000">
                <a:solidFill>
                  <a:srgbClr val="ffffff"/>
                </a:solidFill>
                <a:latin typeface="Segoe UI"/>
              </a:rPr>
              <a:t>Everything’s changing at the same time</a:t>
            </a:r>
            <a:endParaRPr/>
          </a:p>
          <a:p>
            <a:pPr>
              <a:lnSpc>
                <a:spcPct val="100000"/>
              </a:lnSpc>
            </a:pPr>
            <a:endParaRPr/>
          </a:p>
          <a:p>
            <a:pPr>
              <a:lnSpc>
                <a:spcPct val="100000"/>
              </a:lnSpc>
            </a:pPr>
            <a:r>
              <a:rPr lang="en-US" sz="4000">
                <a:solidFill>
                  <a:srgbClr val="47d8ff"/>
                </a:solidFill>
                <a:latin typeface="Segoe UI Light"/>
              </a:rPr>
              <a:t>Everybody must choose their partners for this new world</a:t>
            </a:r>
            <a:endParaRPr/>
          </a:p>
          <a:p>
            <a:r>
              <a:rPr lang="en-US" sz="2000">
                <a:solidFill>
                  <a:srgbClr val="ffffff"/>
                </a:solidFill>
                <a:latin typeface="Segoe UI"/>
              </a:rPr>
              <a:t>Public cloud platforms are an important part of this</a:t>
            </a:r>
            <a:endParaRPr/>
          </a:p>
          <a:p>
            <a:endParaRPr/>
          </a:p>
          <a:p>
            <a:endParaRPr/>
          </a:p>
          <a:p>
            <a:pPr>
              <a:lnSpc>
                <a:spcPct val="100000"/>
              </a:lnSpc>
            </a:pPr>
            <a:r>
              <a:rPr b="1" lang="en-US" sz="4800">
                <a:solidFill>
                  <a:srgbClr val="ffffff"/>
                </a:solidFill>
                <a:latin typeface="Segoe UI Light"/>
              </a:rPr>
              <a:t>It’s a great time to be in technology</a:t>
            </a:r>
            <a:endParaRPr/>
          </a:p>
        </p:txBody>
      </p:sp>
    </p:spTree>
  </p:cSld>
  <p:transition>
    <p:fade/>
  </p:transition>
  <p:timing>
    <p:tnLst>
      <p:par>
        <p:cTn id="993" dur="indefinite" restart="never" nodeType="tmRoot">
          <p:childTnLst>
            <p:seq>
              <p:cTn id="994" dur="indefinite" nodeType="mainSeq">
                <p:childTnLst>
                  <p:par>
                    <p:cTn id="995" fill="hold">
                      <p:stCondLst>
                        <p:cond delay="indefinite"/>
                      </p:stCondLst>
                      <p:childTnLst>
                        <p:par>
                          <p:cTn id="996" fill="hold">
                            <p:stCondLst>
                              <p:cond delay="0"/>
                            </p:stCondLst>
                            <p:childTnLst>
                              <p:par>
                                <p:cTn id="997" nodeType="clickEffect" fill="hold" presetClass="entr" presetID="10">
                                  <p:stCondLst>
                                    <p:cond delay="0"/>
                                  </p:stCondLst>
                                  <p:childTnLst>
                                    <p:set>
                                      <p:cBhvr>
                                        <p:cTn id="998" dur="1" fill="hold">
                                          <p:stCondLst>
                                            <p:cond delay="0"/>
                                          </p:stCondLst>
                                        </p:cTn>
                                        <p:tgtEl>
                                          <p:spTgt spid="1364">
                                            <p:txEl>
                                              <p:pRg st="0" end="52"/>
                                            </p:txEl>
                                          </p:spTgt>
                                        </p:tgtEl>
                                        <p:attrNameLst>
                                          <p:attrName>style.visibility</p:attrName>
                                        </p:attrNameLst>
                                      </p:cBhvr>
                                      <p:to>
                                        <p:strVal val="visible"/>
                                      </p:to>
                                    </p:set>
                                    <p:animEffect filter="fade" transition="in">
                                      <p:cBhvr additive="repl">
                                        <p:cTn id="999" dur="500"/>
                                        <p:tgtEl>
                                          <p:spTgt spid="1364">
                                            <p:txEl>
                                              <p:pRg st="0" end="52"/>
                                            </p:txEl>
                                          </p:spTgt>
                                        </p:tgtEl>
                                      </p:cBhvr>
                                    </p:animEffect>
                                  </p:childTnLst>
                                </p:cTn>
                              </p:par>
                              <p:par>
                                <p:cTn id="1000" nodeType="withEffect" fill="hold" presetClass="entr" presetID="10">
                                  <p:stCondLst>
                                    <p:cond delay="0"/>
                                  </p:stCondLst>
                                  <p:childTnLst>
                                    <p:set>
                                      <p:cBhvr>
                                        <p:cTn id="1001" dur="1" fill="hold">
                                          <p:stCondLst>
                                            <p:cond delay="0"/>
                                          </p:stCondLst>
                                        </p:cTn>
                                        <p:tgtEl>
                                          <p:spTgt spid="1364">
                                            <p:txEl>
                                              <p:pRg st="52" end="91"/>
                                            </p:txEl>
                                          </p:spTgt>
                                        </p:tgtEl>
                                        <p:attrNameLst>
                                          <p:attrName>style.visibility</p:attrName>
                                        </p:attrNameLst>
                                      </p:cBhvr>
                                      <p:to>
                                        <p:strVal val="visible"/>
                                      </p:to>
                                    </p:set>
                                    <p:animEffect filter="fade" transition="in">
                                      <p:cBhvr additive="repl">
                                        <p:cTn id="1002" dur="500"/>
                                        <p:tgtEl>
                                          <p:spTgt spid="1364">
                                            <p:txEl>
                                              <p:pRg st="52" end="91"/>
                                            </p:txEl>
                                          </p:spTgt>
                                        </p:tgtEl>
                                      </p:cBhvr>
                                    </p:animEffect>
                                  </p:childTnLst>
                                </p:cTn>
                              </p:par>
                            </p:childTnLst>
                          </p:cTn>
                        </p:par>
                      </p:childTnLst>
                    </p:cTn>
                  </p:par>
                  <p:par>
                    <p:cTn id="1003" fill="hold">
                      <p:stCondLst>
                        <p:cond delay="indefinite"/>
                      </p:stCondLst>
                      <p:childTnLst>
                        <p:par>
                          <p:cTn id="1004" fill="hold">
                            <p:stCondLst>
                              <p:cond delay="0"/>
                            </p:stCondLst>
                            <p:childTnLst>
                              <p:par>
                                <p:cTn id="1005" nodeType="clickEffect" fill="hold" presetClass="entr" presetID="10">
                                  <p:stCondLst>
                                    <p:cond delay="0"/>
                                  </p:stCondLst>
                                  <p:childTnLst>
                                    <p:set>
                                      <p:cBhvr>
                                        <p:cTn id="1006" dur="1" fill="hold">
                                          <p:stCondLst>
                                            <p:cond delay="0"/>
                                          </p:stCondLst>
                                        </p:cTn>
                                        <p:tgtEl>
                                          <p:spTgt spid="1364">
                                            <p:txEl>
                                              <p:pRg st="92" end="148"/>
                                            </p:txEl>
                                          </p:spTgt>
                                        </p:tgtEl>
                                        <p:attrNameLst>
                                          <p:attrName>style.visibility</p:attrName>
                                        </p:attrNameLst>
                                      </p:cBhvr>
                                      <p:to>
                                        <p:strVal val="visible"/>
                                      </p:to>
                                    </p:set>
                                    <p:animEffect filter="fade" transition="in">
                                      <p:cBhvr additive="repl">
                                        <p:cTn id="1007" dur="500"/>
                                        <p:tgtEl>
                                          <p:spTgt spid="1364">
                                            <p:txEl>
                                              <p:pRg st="92" end="148"/>
                                            </p:txEl>
                                          </p:spTgt>
                                        </p:tgtEl>
                                      </p:cBhvr>
                                    </p:animEffect>
                                  </p:childTnLst>
                                </p:cTn>
                              </p:par>
                              <p:par>
                                <p:cTn id="1008" nodeType="withEffect" fill="hold" presetClass="entr" presetID="10">
                                  <p:stCondLst>
                                    <p:cond delay="0"/>
                                  </p:stCondLst>
                                  <p:childTnLst>
                                    <p:set>
                                      <p:cBhvr>
                                        <p:cTn id="1009" dur="1" fill="hold">
                                          <p:stCondLst>
                                            <p:cond delay="0"/>
                                          </p:stCondLst>
                                        </p:cTn>
                                        <p:tgtEl>
                                          <p:spTgt spid="1364">
                                            <p:txEl>
                                              <p:pRg st="148" end="201"/>
                                            </p:txEl>
                                          </p:spTgt>
                                        </p:tgtEl>
                                        <p:attrNameLst>
                                          <p:attrName>style.visibility</p:attrName>
                                        </p:attrNameLst>
                                      </p:cBhvr>
                                      <p:to>
                                        <p:strVal val="visible"/>
                                      </p:to>
                                    </p:set>
                                    <p:animEffect filter="fade" transition="in">
                                      <p:cBhvr additive="repl">
                                        <p:cTn id="1010" dur="500"/>
                                        <p:tgtEl>
                                          <p:spTgt spid="1364">
                                            <p:txEl>
                                              <p:pRg st="148" end="201"/>
                                            </p:txEl>
                                          </p:spTgt>
                                        </p:tgtEl>
                                      </p:cBhvr>
                                    </p:animEffect>
                                  </p:childTnLst>
                                </p:cTn>
                              </p:par>
                            </p:childTnLst>
                          </p:cTn>
                        </p:par>
                      </p:childTnLst>
                    </p:cTn>
                  </p:par>
                  <p:par>
                    <p:cTn id="1011" fill="hold">
                      <p:stCondLst>
                        <p:cond delay="indefinite"/>
                      </p:stCondLst>
                      <p:childTnLst>
                        <p:par>
                          <p:cTn id="1012" fill="hold">
                            <p:stCondLst>
                              <p:cond delay="0"/>
                            </p:stCondLst>
                            <p:childTnLst>
                              <p:par>
                                <p:cTn id="1013" nodeType="clickEffect" fill="hold" presetClass="entr" presetID="10">
                                  <p:stCondLst>
                                    <p:cond delay="0"/>
                                  </p:stCondLst>
                                  <p:childTnLst>
                                    <p:set>
                                      <p:cBhvr>
                                        <p:cTn id="1014" dur="1" fill="hold">
                                          <p:stCondLst>
                                            <p:cond delay="0"/>
                                          </p:stCondLst>
                                        </p:cTn>
                                        <p:tgtEl>
                                          <p:spTgt spid="1364">
                                            <p:txEl>
                                              <p:pRg st="203" end="241"/>
                                            </p:txEl>
                                          </p:spTgt>
                                        </p:tgtEl>
                                        <p:attrNameLst>
                                          <p:attrName>style.visibility</p:attrName>
                                        </p:attrNameLst>
                                      </p:cBhvr>
                                      <p:to>
                                        <p:strVal val="visible"/>
                                      </p:to>
                                    </p:set>
                                    <p:animEffect filter="fade" transition="in">
                                      <p:cBhvr additive="repl">
                                        <p:cTn id="1015" dur="500"/>
                                        <p:tgtEl>
                                          <p:spTgt spid="1364">
                                            <p:txEl>
                                              <p:pRg st="203" end="24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65" name="CustomShape 1"/>
          <p:cNvSpPr/>
          <p:nvPr/>
        </p:nvSpPr>
        <p:spPr>
          <a:xfrm>
            <a:off x="2520" y="1243440"/>
            <a:ext cx="1707840" cy="1580040"/>
          </a:xfrm>
          <a:prstGeom prst="rect">
            <a:avLst/>
          </a:prstGeom>
          <a:gradFill>
            <a:gsLst>
              <a:gs pos="0">
                <a:srgbClr val="484848"/>
              </a:gs>
              <a:gs pos="100000">
                <a:srgbClr val="505050"/>
              </a:gs>
            </a:gsLst>
            <a:lin ang="5400000"/>
          </a:gradFill>
          <a:ln w="12600">
            <a:noFill/>
          </a:ln>
        </p:spPr>
      </p:sp>
      <p:sp>
        <p:nvSpPr>
          <p:cNvPr id="1366" name="TextShape 2"/>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About the Speaker</a:t>
            </a:r>
            <a:endParaRPr/>
          </a:p>
        </p:txBody>
      </p:sp>
      <p:sp>
        <p:nvSpPr>
          <p:cNvPr id="1367" name="CustomShape 3"/>
          <p:cNvSpPr/>
          <p:nvPr/>
        </p:nvSpPr>
        <p:spPr>
          <a:xfrm>
            <a:off x="1632960" y="1243440"/>
            <a:ext cx="10258200" cy="5072400"/>
          </a:xfrm>
          <a:prstGeom prst="rect">
            <a:avLst/>
          </a:prstGeom>
          <a:noFill/>
          <a:ln>
            <a:noFill/>
          </a:ln>
        </p:spPr>
        <p:txBody>
          <a:bodyPr lIns="99360" rIns="99360" tIns="49680" bIns="49680"/>
          <a:p>
            <a:pPr>
              <a:lnSpc>
                <a:spcPct val="110000"/>
              </a:lnSpc>
            </a:pPr>
            <a:r>
              <a:rPr lang="en-US" sz="2400">
                <a:solidFill>
                  <a:srgbClr val="47d8ff"/>
                </a:solidFill>
                <a:latin typeface="Segoe UI"/>
                <a:ea typeface="ＭＳ Ｐゴシック"/>
              </a:rPr>
              <a:t>	</a:t>
            </a:r>
            <a:r>
              <a:rPr b="1" lang="en-US" sz="2400">
                <a:solidFill>
                  <a:srgbClr val="ffffff"/>
                </a:solidFill>
                <a:latin typeface="Segoe UI"/>
                <a:ea typeface="ＭＳ Ｐゴシック"/>
              </a:rPr>
              <a:t>David Chappell </a:t>
            </a:r>
            <a:r>
              <a:rPr lang="en-US" sz="2400">
                <a:solidFill>
                  <a:srgbClr val="ffffff"/>
                </a:solidFill>
                <a:latin typeface="Segoe UI"/>
                <a:ea typeface="ＭＳ Ｐゴシック"/>
              </a:rPr>
              <a:t>is Principal of Chappell &amp; Associates (www.davidchappell.com) in San Francisco, California. Through his speaking, writing, and consulting, he helps people around the world understand, use, and make better decisions about new technology. David has been the keynote speaker for more than a hundred events and conferences on five continents, and his seminars have been attended by tens of thousands of IT leaders, architects, and developers in fifty countries. His books have been published in a dozen languages and used regularly in courses at MIT, ETH Zurich, and other universities. In his consulting practice, he has helped clients such as Hewlett-Packard, IBM, Microsoft, Stanford University, and Target Corporation adopt new technologies, market new products, and educate their customers and staff. </a:t>
            </a:r>
            <a:endParaRPr/>
          </a:p>
        </p:txBody>
      </p:sp>
      <p:pic>
        <p:nvPicPr>
          <p:cNvPr id="1368" name="Picture 2" descr=""/>
          <p:cNvPicPr/>
          <p:nvPr/>
        </p:nvPicPr>
        <p:blipFill>
          <a:blip r:embed="rId1"/>
          <a:srcRect l="0" t="1718" r="0" b="6434"/>
          <a:stretch>
            <a:fillRect/>
          </a:stretch>
        </p:blipFill>
        <p:spPr>
          <a:xfrm>
            <a:off x="385200" y="1338120"/>
            <a:ext cx="1205280" cy="1502280"/>
          </a:xfrm>
          <a:prstGeom prst="rect">
            <a:avLst/>
          </a:prstGeom>
          <a:ln>
            <a:noFill/>
          </a:ln>
        </p:spPr>
      </p:pic>
    </p:spTree>
  </p:cSld>
  <p:transition>
    <p:fade/>
  </p:transition>
  <p:timing>
    <p:tnLst>
      <p:par>
        <p:cTn id="1016" dur="indefinite" restart="never" nodeType="tmRoot">
          <p:childTnLst>
            <p:seq>
              <p:cTn id="1017"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Sld>
  <p:transition spd="med">
    <p:fade/>
  </p:transition>
  <p:timing>
    <p:tnLst>
      <p:par>
        <p:cTn id="1018" dur="indefinite" restart="never" nodeType="tmRoot">
          <p:childTnLst>
            <p:seq>
              <p:cTn id="1019"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1" name="CustomShape 1"/>
          <p:cNvSpPr/>
          <p:nvPr/>
        </p:nvSpPr>
        <p:spPr>
          <a:xfrm flipV="1">
            <a:off x="5991840" y="4185000"/>
            <a:ext cx="376920" cy="1263600"/>
          </a:xfrm>
          <a:prstGeom prst="straightConnector1">
            <a:avLst/>
          </a:prstGeom>
          <a:noFill/>
          <a:ln w="34920">
            <a:solidFill>
              <a:srgbClr val="ffffff"/>
            </a:solidFill>
            <a:custDash>
              <a:ds d="291000" sp="97000"/>
            </a:custDash>
            <a:round/>
            <a:tailEnd len="med" type="triangle" w="med"/>
          </a:ln>
        </p:spPr>
      </p:sp>
      <p:sp>
        <p:nvSpPr>
          <p:cNvPr id="302" name="CustomShape 2"/>
          <p:cNvSpPr/>
          <p:nvPr/>
        </p:nvSpPr>
        <p:spPr>
          <a:xfrm>
            <a:off x="3366360" y="1921320"/>
            <a:ext cx="6004800" cy="2262960"/>
          </a:xfrm>
          <a:prstGeom prst="roundRect">
            <a:avLst>
              <a:gd name="adj" fmla="val 16667"/>
            </a:avLst>
          </a:prstGeom>
          <a:noFill/>
          <a:ln w="25560">
            <a:solidFill>
              <a:srgbClr val="00bcf2"/>
            </a:solidFill>
            <a:round/>
          </a:ln>
        </p:spPr>
      </p:sp>
      <p:sp>
        <p:nvSpPr>
          <p:cNvPr id="303" name="CustomShape 3"/>
          <p:cNvSpPr/>
          <p:nvPr/>
        </p:nvSpPr>
        <p:spPr>
          <a:xfrm>
            <a:off x="3126960" y="5643360"/>
            <a:ext cx="1784160" cy="719280"/>
          </a:xfrm>
          <a:prstGeom prst="rect">
            <a:avLst/>
          </a:prstGeom>
          <a:solidFill>
            <a:srgbClr val="0078d7"/>
          </a:solidFill>
          <a:ln w="3240">
            <a:noFill/>
          </a:ln>
        </p:spPr>
      </p:sp>
      <p:sp>
        <p:nvSpPr>
          <p:cNvPr id="304" name="CustomShape 4"/>
          <p:cNvSpPr/>
          <p:nvPr/>
        </p:nvSpPr>
        <p:spPr>
          <a:xfrm>
            <a:off x="5081400" y="5639400"/>
            <a:ext cx="1784160" cy="719280"/>
          </a:xfrm>
          <a:prstGeom prst="rect">
            <a:avLst/>
          </a:prstGeom>
          <a:solidFill>
            <a:srgbClr val="0078d7"/>
          </a:solidFill>
          <a:ln w="3240">
            <a:noFill/>
          </a:ln>
        </p:spPr>
      </p:sp>
      <p:sp>
        <p:nvSpPr>
          <p:cNvPr id="305" name="CustomShape 5"/>
          <p:cNvSpPr/>
          <p:nvPr/>
        </p:nvSpPr>
        <p:spPr>
          <a:xfrm>
            <a:off x="7035840" y="5635440"/>
            <a:ext cx="1784160" cy="719280"/>
          </a:xfrm>
          <a:prstGeom prst="rect">
            <a:avLst/>
          </a:prstGeom>
          <a:solidFill>
            <a:srgbClr val="0078d7"/>
          </a:solidFill>
          <a:ln w="3240">
            <a:noFill/>
          </a:ln>
        </p:spPr>
      </p:sp>
      <p:sp>
        <p:nvSpPr>
          <p:cNvPr id="306" name="CustomShape 6"/>
          <p:cNvSpPr/>
          <p:nvPr/>
        </p:nvSpPr>
        <p:spPr>
          <a:xfrm>
            <a:off x="3088080" y="5747400"/>
            <a:ext cx="1860480" cy="871200"/>
          </a:xfrm>
          <a:prstGeom prst="rect">
            <a:avLst/>
          </a:prstGeom>
          <a:noFill/>
          <a:ln>
            <a:noFill/>
          </a:ln>
        </p:spPr>
        <p:txBody>
          <a:bodyPr lIns="182880" rIns="182880" tIns="146160" bIns="146160"/>
          <a:p>
            <a:pPr algn="ctr">
              <a:lnSpc>
                <a:spcPct val="90000"/>
              </a:lnSpc>
            </a:pPr>
            <a:r>
              <a:rPr b="1" lang="en-US" sz="2000">
                <a:solidFill>
                  <a:srgbClr val="ffffff"/>
                </a:solidFill>
                <a:latin typeface="Segoe UI"/>
              </a:rPr>
              <a:t>PCs/Laptops</a:t>
            </a:r>
            <a:endParaRPr/>
          </a:p>
        </p:txBody>
      </p:sp>
      <p:sp>
        <p:nvSpPr>
          <p:cNvPr id="307" name="CustomShape 7"/>
          <p:cNvSpPr/>
          <p:nvPr/>
        </p:nvSpPr>
        <p:spPr>
          <a:xfrm>
            <a:off x="5081400" y="5743440"/>
            <a:ext cx="1762200" cy="596880"/>
          </a:xfrm>
          <a:prstGeom prst="rect">
            <a:avLst/>
          </a:prstGeom>
          <a:noFill/>
          <a:ln>
            <a:noFill/>
          </a:ln>
        </p:spPr>
        <p:txBody>
          <a:bodyPr lIns="182880" rIns="182880" tIns="146160" bIns="146160"/>
          <a:p>
            <a:pPr algn="ctr">
              <a:lnSpc>
                <a:spcPct val="90000"/>
              </a:lnSpc>
            </a:pPr>
            <a:r>
              <a:rPr b="1" lang="en-US" sz="2000">
                <a:solidFill>
                  <a:srgbClr val="ffffff"/>
                </a:solidFill>
                <a:latin typeface="Segoe UI"/>
              </a:rPr>
              <a:t>Tablets</a:t>
            </a:r>
            <a:endParaRPr/>
          </a:p>
        </p:txBody>
      </p:sp>
      <p:sp>
        <p:nvSpPr>
          <p:cNvPr id="308" name="CustomShape 8"/>
          <p:cNvSpPr/>
          <p:nvPr/>
        </p:nvSpPr>
        <p:spPr>
          <a:xfrm>
            <a:off x="7035840" y="5719680"/>
            <a:ext cx="1784160" cy="596880"/>
          </a:xfrm>
          <a:prstGeom prst="rect">
            <a:avLst/>
          </a:prstGeom>
          <a:noFill/>
          <a:ln>
            <a:noFill/>
          </a:ln>
        </p:spPr>
        <p:txBody>
          <a:bodyPr lIns="182880" rIns="182880" tIns="146160" bIns="146160"/>
          <a:p>
            <a:pPr algn="ctr">
              <a:lnSpc>
                <a:spcPct val="90000"/>
              </a:lnSpc>
            </a:pPr>
            <a:r>
              <a:rPr b="1" lang="en-US" sz="2000">
                <a:solidFill>
                  <a:srgbClr val="ffffff"/>
                </a:solidFill>
                <a:latin typeface="Segoe UI"/>
              </a:rPr>
              <a:t>Phones</a:t>
            </a:r>
            <a:endParaRPr/>
          </a:p>
        </p:txBody>
      </p:sp>
      <p:sp>
        <p:nvSpPr>
          <p:cNvPr id="309" name="CustomShape 9"/>
          <p:cNvSpPr/>
          <p:nvPr/>
        </p:nvSpPr>
        <p:spPr>
          <a:xfrm>
            <a:off x="2952360" y="5448600"/>
            <a:ext cx="6078960" cy="1071720"/>
          </a:xfrm>
          <a:prstGeom prst="roundRect">
            <a:avLst>
              <a:gd name="adj" fmla="val 16667"/>
            </a:avLst>
          </a:prstGeom>
          <a:noFill/>
          <a:ln w="25560">
            <a:solidFill>
              <a:srgbClr val="00bcf2"/>
            </a:solidFill>
            <a:round/>
          </a:ln>
        </p:spPr>
      </p:sp>
      <p:sp>
        <p:nvSpPr>
          <p:cNvPr id="310" name="TextShape 10"/>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Enterprise IT</a:t>
            </a:r>
            <a:r>
              <a:rPr lang="en-US" sz="4800">
                <a:solidFill>
                  <a:srgbClr val="ffffff"/>
                </a:solidFill>
                <a:latin typeface="Segoe UI Light"/>
              </a:rPr>
              <a:t>
</a:t>
            </a:r>
            <a:r>
              <a:rPr lang="en-US" sz="3200">
                <a:solidFill>
                  <a:srgbClr val="ffffff"/>
                </a:solidFill>
                <a:latin typeface="Segoe UI Light"/>
              </a:rPr>
              <a:t>The new default</a:t>
            </a:r>
            <a:endParaRPr/>
          </a:p>
        </p:txBody>
      </p:sp>
      <p:sp>
        <p:nvSpPr>
          <p:cNvPr id="311" name="CustomShape 11"/>
          <p:cNvSpPr/>
          <p:nvPr/>
        </p:nvSpPr>
        <p:spPr>
          <a:xfrm>
            <a:off x="3553560" y="2448720"/>
            <a:ext cx="2437920" cy="1154160"/>
          </a:xfrm>
          <a:prstGeom prst="ellipse">
            <a:avLst/>
          </a:prstGeom>
          <a:solidFill>
            <a:srgbClr val="e77f00"/>
          </a:solidFill>
          <a:ln>
            <a:noFill/>
          </a:ln>
        </p:spPr>
      </p:sp>
      <p:sp>
        <p:nvSpPr>
          <p:cNvPr id="312" name="CustomShape 12"/>
          <p:cNvSpPr/>
          <p:nvPr/>
        </p:nvSpPr>
        <p:spPr>
          <a:xfrm>
            <a:off x="3720240" y="2561760"/>
            <a:ext cx="2118960" cy="1145520"/>
          </a:xfrm>
          <a:prstGeom prst="rect">
            <a:avLst/>
          </a:prstGeom>
          <a:noFill/>
          <a:ln>
            <a:noFill/>
          </a:ln>
        </p:spPr>
        <p:txBody>
          <a:bodyPr lIns="182880" rIns="182880" tIns="146160" bIns="146160"/>
          <a:p>
            <a:pPr algn="ctr">
              <a:lnSpc>
                <a:spcPct val="90000"/>
              </a:lnSpc>
            </a:pPr>
            <a:r>
              <a:rPr b="1" lang="en-US" sz="2000">
                <a:solidFill>
                  <a:srgbClr val="ffffff"/>
                </a:solidFill>
                <a:latin typeface="Segoe UI"/>
              </a:rPr>
              <a:t>SaaS Applications</a:t>
            </a:r>
            <a:endParaRPr/>
          </a:p>
        </p:txBody>
      </p:sp>
      <p:sp>
        <p:nvSpPr>
          <p:cNvPr id="313" name="CustomShape 13"/>
          <p:cNvSpPr/>
          <p:nvPr/>
        </p:nvSpPr>
        <p:spPr>
          <a:xfrm>
            <a:off x="6370560" y="3087360"/>
            <a:ext cx="2789640" cy="515520"/>
          </a:xfrm>
          <a:prstGeom prst="rect">
            <a:avLst/>
          </a:prstGeom>
          <a:solidFill>
            <a:srgbClr val="000000"/>
          </a:solidFill>
          <a:ln>
            <a:noFill/>
          </a:ln>
        </p:spPr>
      </p:sp>
      <p:sp>
        <p:nvSpPr>
          <p:cNvPr id="314" name="CustomShape 14"/>
          <p:cNvSpPr/>
          <p:nvPr/>
        </p:nvSpPr>
        <p:spPr>
          <a:xfrm>
            <a:off x="6368400" y="3075840"/>
            <a:ext cx="2791800" cy="871200"/>
          </a:xfrm>
          <a:prstGeom prst="rect">
            <a:avLst/>
          </a:prstGeom>
          <a:solidFill>
            <a:srgbClr val="5104a7"/>
          </a:solidFill>
          <a:ln>
            <a:noFill/>
          </a:ln>
        </p:spPr>
        <p:txBody>
          <a:bodyPr lIns="182880" rIns="182880" tIns="146160" bIns="146160"/>
          <a:p>
            <a:pPr algn="ctr">
              <a:lnSpc>
                <a:spcPct val="90000"/>
              </a:lnSpc>
            </a:pPr>
            <a:r>
              <a:rPr b="1" lang="en-US" sz="2000">
                <a:solidFill>
                  <a:srgbClr val="ffffff"/>
                </a:solidFill>
                <a:latin typeface="Segoe UI"/>
              </a:rPr>
              <a:t>Public Cloud Platform</a:t>
            </a:r>
            <a:endParaRPr/>
          </a:p>
        </p:txBody>
      </p:sp>
      <p:sp>
        <p:nvSpPr>
          <p:cNvPr id="315" name="CustomShape 15"/>
          <p:cNvSpPr/>
          <p:nvPr/>
        </p:nvSpPr>
        <p:spPr>
          <a:xfrm>
            <a:off x="6523200" y="2078280"/>
            <a:ext cx="2437920" cy="943560"/>
          </a:xfrm>
          <a:prstGeom prst="ellipse">
            <a:avLst/>
          </a:prstGeom>
          <a:solidFill>
            <a:srgbClr val="000000"/>
          </a:solidFill>
          <a:ln>
            <a:noFill/>
          </a:ln>
        </p:spPr>
      </p:sp>
      <p:sp>
        <p:nvSpPr>
          <p:cNvPr id="316" name="CustomShape 16"/>
          <p:cNvSpPr/>
          <p:nvPr/>
        </p:nvSpPr>
        <p:spPr>
          <a:xfrm>
            <a:off x="6689880" y="2049480"/>
            <a:ext cx="2118960" cy="1221840"/>
          </a:xfrm>
          <a:prstGeom prst="rect">
            <a:avLst/>
          </a:prstGeom>
          <a:noFill/>
          <a:ln>
            <a:noFill/>
          </a:ln>
        </p:spPr>
        <p:txBody>
          <a:bodyPr lIns="182880" rIns="182880" tIns="146160" bIns="146160"/>
          <a:p>
            <a:pPr algn="ctr">
              <a:lnSpc>
                <a:spcPct val="90000"/>
              </a:lnSpc>
            </a:pPr>
            <a:r>
              <a:rPr b="1" lang="en-US" sz="2000">
                <a:solidFill>
                  <a:srgbClr val="ffffff"/>
                </a:solidFill>
                <a:latin typeface="Segoe UI"/>
              </a:rPr>
              <a:t>Custom</a:t>
            </a:r>
            <a:endParaRPr/>
          </a:p>
          <a:p>
            <a:pPr algn="ctr">
              <a:lnSpc>
                <a:spcPct val="90000"/>
              </a:lnSpc>
            </a:pPr>
            <a:r>
              <a:rPr b="1" lang="en-US" sz="2000">
                <a:solidFill>
                  <a:srgbClr val="ffffff"/>
                </a:solidFill>
                <a:latin typeface="Segoe UI"/>
              </a:rPr>
              <a:t>Applications</a:t>
            </a:r>
            <a:endParaRPr/>
          </a:p>
        </p:txBody>
      </p:sp>
      <p:sp>
        <p:nvSpPr>
          <p:cNvPr id="317" name="CustomShape 17"/>
          <p:cNvSpPr/>
          <p:nvPr/>
        </p:nvSpPr>
        <p:spPr>
          <a:xfrm>
            <a:off x="9745200" y="5523120"/>
            <a:ext cx="227880" cy="945360"/>
          </a:xfrm>
          <a:prstGeom prst="leftBracket">
            <a:avLst>
              <a:gd name="adj" fmla="val 0"/>
            </a:avLst>
          </a:prstGeom>
          <a:noFill/>
          <a:ln w="10800">
            <a:solidFill>
              <a:srgbClr val="ff8c00"/>
            </a:solidFill>
            <a:round/>
          </a:ln>
        </p:spPr>
      </p:sp>
      <p:sp>
        <p:nvSpPr>
          <p:cNvPr id="318" name="Line 18"/>
          <p:cNvSpPr/>
          <p:nvPr/>
        </p:nvSpPr>
        <p:spPr>
          <a:xfrm>
            <a:off x="9164520" y="5992560"/>
            <a:ext cx="580320" cy="3240"/>
          </a:xfrm>
          <a:prstGeom prst="line">
            <a:avLst/>
          </a:prstGeom>
          <a:ln w="10800">
            <a:solidFill>
              <a:srgbClr val="ff8c00"/>
            </a:solidFill>
            <a:round/>
            <a:headEnd len="med" type="oval" w="med"/>
          </a:ln>
        </p:spPr>
      </p:sp>
      <p:sp>
        <p:nvSpPr>
          <p:cNvPr id="319" name="CustomShape 19"/>
          <p:cNvSpPr/>
          <p:nvPr/>
        </p:nvSpPr>
        <p:spPr>
          <a:xfrm>
            <a:off x="9815400" y="5523120"/>
            <a:ext cx="2041200" cy="1207080"/>
          </a:xfrm>
          <a:prstGeom prst="rect">
            <a:avLst/>
          </a:prstGeom>
          <a:noFill/>
          <a:ln>
            <a:noFill/>
          </a:ln>
        </p:spPr>
        <p:txBody>
          <a:bodyPr lIns="90000" rIns="90000" tIns="45000" bIns="45000"/>
          <a:p>
            <a:pPr>
              <a:lnSpc>
                <a:spcPct val="100000"/>
              </a:lnSpc>
            </a:pPr>
            <a:r>
              <a:rPr i="1" lang="en-US" sz="1840">
                <a:solidFill>
                  <a:srgbClr val="ffffff"/>
                </a:solidFill>
                <a:latin typeface="Segoe UI"/>
              </a:rPr>
              <a:t>This isn’t the post-PC era, but it is the PC+ era</a:t>
            </a:r>
            <a:endParaRPr/>
          </a:p>
        </p:txBody>
      </p:sp>
      <p:sp>
        <p:nvSpPr>
          <p:cNvPr id="320" name="CustomShape 20"/>
          <p:cNvSpPr/>
          <p:nvPr/>
        </p:nvSpPr>
        <p:spPr>
          <a:xfrm>
            <a:off x="10167840" y="2811600"/>
            <a:ext cx="227880" cy="1504440"/>
          </a:xfrm>
          <a:prstGeom prst="leftBracket">
            <a:avLst>
              <a:gd name="adj" fmla="val 0"/>
            </a:avLst>
          </a:prstGeom>
          <a:noFill/>
          <a:ln w="10800">
            <a:solidFill>
              <a:srgbClr val="ff8c00"/>
            </a:solidFill>
            <a:round/>
          </a:ln>
        </p:spPr>
      </p:sp>
      <p:sp>
        <p:nvSpPr>
          <p:cNvPr id="321" name="Line 21"/>
          <p:cNvSpPr/>
          <p:nvPr/>
        </p:nvSpPr>
        <p:spPr>
          <a:xfrm>
            <a:off x="9266040" y="3554280"/>
            <a:ext cx="901800" cy="9360"/>
          </a:xfrm>
          <a:prstGeom prst="line">
            <a:avLst/>
          </a:prstGeom>
          <a:ln w="10800">
            <a:solidFill>
              <a:srgbClr val="ff8c00"/>
            </a:solidFill>
            <a:round/>
            <a:headEnd len="med" type="oval" w="med"/>
          </a:ln>
        </p:spPr>
      </p:sp>
      <p:sp>
        <p:nvSpPr>
          <p:cNvPr id="322" name="CustomShape 22"/>
          <p:cNvSpPr/>
          <p:nvPr/>
        </p:nvSpPr>
        <p:spPr>
          <a:xfrm>
            <a:off x="10273680" y="2811600"/>
            <a:ext cx="2137680" cy="1487160"/>
          </a:xfrm>
          <a:prstGeom prst="rect">
            <a:avLst/>
          </a:prstGeom>
          <a:noFill/>
          <a:ln>
            <a:noFill/>
          </a:ln>
        </p:spPr>
        <p:txBody>
          <a:bodyPr lIns="90000" rIns="90000" tIns="45000" bIns="45000"/>
          <a:p>
            <a:pPr>
              <a:lnSpc>
                <a:spcPct val="100000"/>
              </a:lnSpc>
            </a:pPr>
            <a:r>
              <a:rPr i="1" lang="en-US" sz="1840">
                <a:solidFill>
                  <a:srgbClr val="ffffff"/>
                </a:solidFill>
                <a:latin typeface="Segoe UI"/>
              </a:rPr>
              <a:t>Cloud platforms are the new foundation for competitive advantage</a:t>
            </a:r>
            <a:endParaRPr/>
          </a:p>
        </p:txBody>
      </p:sp>
      <p:sp>
        <p:nvSpPr>
          <p:cNvPr id="323" name="CustomShape 23"/>
          <p:cNvSpPr/>
          <p:nvPr/>
        </p:nvSpPr>
        <p:spPr>
          <a:xfrm>
            <a:off x="2605320" y="2388600"/>
            <a:ext cx="228600" cy="1294920"/>
          </a:xfrm>
          <a:prstGeom prst="leftBracket">
            <a:avLst>
              <a:gd name="adj" fmla="val 0"/>
            </a:avLst>
          </a:prstGeom>
          <a:noFill/>
          <a:ln w="10800">
            <a:solidFill>
              <a:srgbClr val="ff8c00"/>
            </a:solidFill>
            <a:round/>
          </a:ln>
        </p:spPr>
      </p:sp>
      <p:sp>
        <p:nvSpPr>
          <p:cNvPr id="324" name="Line 24"/>
          <p:cNvSpPr/>
          <p:nvPr/>
        </p:nvSpPr>
        <p:spPr>
          <a:xfrm flipH="1" flipV="1">
            <a:off x="2833560" y="3036240"/>
            <a:ext cx="621000" cy="1080"/>
          </a:xfrm>
          <a:prstGeom prst="line">
            <a:avLst/>
          </a:prstGeom>
          <a:ln w="10800">
            <a:solidFill>
              <a:srgbClr val="ff8c00"/>
            </a:solidFill>
            <a:round/>
            <a:headEnd len="med" type="oval" w="med"/>
          </a:ln>
        </p:spPr>
      </p:sp>
      <p:sp>
        <p:nvSpPr>
          <p:cNvPr id="325" name="CustomShape 25"/>
          <p:cNvSpPr/>
          <p:nvPr/>
        </p:nvSpPr>
        <p:spPr>
          <a:xfrm>
            <a:off x="274320" y="2421000"/>
            <a:ext cx="2454120" cy="1486440"/>
          </a:xfrm>
          <a:prstGeom prst="rect">
            <a:avLst/>
          </a:prstGeom>
          <a:noFill/>
          <a:ln>
            <a:noFill/>
          </a:ln>
        </p:spPr>
        <p:txBody>
          <a:bodyPr lIns="90000" rIns="90000" tIns="45000" bIns="45000"/>
          <a:p>
            <a:pPr algn="r">
              <a:lnSpc>
                <a:spcPct val="100000"/>
              </a:lnSpc>
            </a:pPr>
            <a:r>
              <a:rPr i="1" lang="en-US" sz="1840">
                <a:solidFill>
                  <a:srgbClr val="ffffff"/>
                </a:solidFill>
                <a:latin typeface="Segoe UI"/>
              </a:rPr>
              <a:t>On-premises packaged applications are becoming SaaS applications</a:t>
            </a:r>
            <a:endParaRPr/>
          </a:p>
        </p:txBody>
      </p:sp>
    </p:spTree>
  </p:cSld>
  <p:transition>
    <p:fade/>
  </p:transition>
  <p:timing>
    <p:tnLst>
      <p:par>
        <p:cTn id="44" dur="indefinite" restart="never" nodeType="tmRoot">
          <p:childTnLst>
            <p:seq>
              <p:cTn id="45" dur="indefinite" nodeType="mainSeq">
                <p:childTnLst>
                  <p:par>
                    <p:cTn id="46" fill="hold">
                      <p:stCondLst>
                        <p:cond delay="indefinite"/>
                      </p:stCondLst>
                      <p:childTnLst>
                        <p:par>
                          <p:cTn id="47" fill="hold">
                            <p:stCondLst>
                              <p:cond delay="0"/>
                            </p:stCondLst>
                            <p:childTnLst>
                              <p:par>
                                <p:cTn id="48" nodeType="clickEffect" fill="hold" presetClass="entr" presetID="10">
                                  <p:stCondLst>
                                    <p:cond delay="0"/>
                                  </p:stCondLst>
                                  <p:childTnLst>
                                    <p:set>
                                      <p:cBhvr>
                                        <p:cTn id="49" dur="1" fill="hold">
                                          <p:stCondLst>
                                            <p:cond delay="0"/>
                                          </p:stCondLst>
                                        </p:cTn>
                                        <p:tgtEl>
                                          <p:spTgt spid="-1"/>
                                        </p:tgtEl>
                                        <p:attrNameLst>
                                          <p:attrName>style.visibility</p:attrName>
                                        </p:attrNameLst>
                                      </p:cBhvr>
                                      <p:to>
                                        <p:strVal val="visible"/>
                                      </p:to>
                                    </p:set>
                                    <p:animEffect filter="fade" transition="in">
                                      <p:cBhvr additive="repl">
                                        <p:cTn id="50" dur="500"/>
                                        <p:tgtEl>
                                          <p:spTgt spid="-1"/>
                                        </p:tgtEl>
                                      </p:cBhvr>
                                    </p:animEffec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22" presetSubtype="2">
                                  <p:stCondLst>
                                    <p:cond delay="0"/>
                                  </p:stCondLst>
                                  <p:childTnLst>
                                    <p:set>
                                      <p:cBhvr>
                                        <p:cTn id="54" dur="1" fill="hold">
                                          <p:stCondLst>
                                            <p:cond delay="0"/>
                                          </p:stCondLst>
                                        </p:cTn>
                                        <p:tgtEl>
                                          <p:spTgt spid="-1"/>
                                        </p:tgtEl>
                                        <p:attrNameLst>
                                          <p:attrName>style.visibility</p:attrName>
                                        </p:attrNameLst>
                                      </p:cBhvr>
                                      <p:to>
                                        <p:strVal val="visible"/>
                                      </p:to>
                                    </p:set>
                                    <p:animEffect filter="wipe(right)" transition="out">
                                      <p:cBhvr additive="repl">
                                        <p:cTn id="55" dur="500"/>
                                        <p:tgtEl>
                                          <p:spTgt spid="-1"/>
                                        </p:tgtEl>
                                      </p:cBhvr>
                                    </p:animEffect>
                                  </p:childTnLst>
                                </p:cTn>
                              </p:par>
                            </p:childTnLst>
                          </p:cTn>
                        </p:par>
                      </p:childTnLst>
                    </p:cTn>
                  </p:par>
                  <p:par>
                    <p:cTn id="56" fill="hold">
                      <p:stCondLst>
                        <p:cond delay="indefinite"/>
                      </p:stCondLst>
                      <p:childTnLst>
                        <p:par>
                          <p:cTn id="57" fill="hold">
                            <p:stCondLst>
                              <p:cond delay="0"/>
                            </p:stCondLst>
                            <p:childTnLst>
                              <p:par>
                                <p:cTn id="58" nodeType="clickEffect" fill="hold" presetClass="entr" presetID="22" presetSubtype="4">
                                  <p:stCondLst>
                                    <p:cond delay="0"/>
                                  </p:stCondLst>
                                  <p:childTnLst>
                                    <p:set>
                                      <p:cBhvr>
                                        <p:cTn id="59" dur="1" fill="hold">
                                          <p:stCondLst>
                                            <p:cond delay="0"/>
                                          </p:stCondLst>
                                        </p:cTn>
                                        <p:tgtEl>
                                          <p:spTgt spid="-1"/>
                                        </p:tgtEl>
                                        <p:attrNameLst>
                                          <p:attrName>style.visibility</p:attrName>
                                        </p:attrNameLst>
                                      </p:cBhvr>
                                      <p:to>
                                        <p:strVal val="visible"/>
                                      </p:to>
                                    </p:set>
                                    <p:animEffect filter="wipe(down)" transition="out">
                                      <p:cBhvr additive="repl">
                                        <p:cTn id="60" dur="500"/>
                                        <p:tgtEl>
                                          <p:spTgt spid="-1"/>
                                        </p:tgtEl>
                                      </p:cBhvr>
                                    </p:animEffect>
                                  </p:childTnLst>
                                </p:cTn>
                              </p:par>
                            </p:childTnLst>
                          </p:cTn>
                        </p:par>
                      </p:childTnLst>
                    </p:cTn>
                  </p:par>
                  <p:par>
                    <p:cTn id="61" fill="hold">
                      <p:stCondLst>
                        <p:cond delay="indefinite"/>
                      </p:stCondLst>
                      <p:childTnLst>
                        <p:par>
                          <p:cTn id="62" fill="hold">
                            <p:stCondLst>
                              <p:cond delay="0"/>
                            </p:stCondLst>
                            <p:childTnLst>
                              <p:par>
                                <p:cTn id="63" nodeType="clickEffect" fill="hold" presetClass="entr" presetID="10">
                                  <p:stCondLst>
                                    <p:cond delay="0"/>
                                  </p:stCondLst>
                                  <p:childTnLst>
                                    <p:set>
                                      <p:cBhvr>
                                        <p:cTn id="64" dur="1" fill="hold">
                                          <p:stCondLst>
                                            <p:cond delay="0"/>
                                          </p:stCondLst>
                                        </p:cTn>
                                        <p:tgtEl>
                                          <p:spTgt spid="-1"/>
                                        </p:tgtEl>
                                        <p:attrNameLst>
                                          <p:attrName>style.visibility</p:attrName>
                                        </p:attrNameLst>
                                      </p:cBhvr>
                                      <p:to>
                                        <p:strVal val="visible"/>
                                      </p:to>
                                    </p:set>
                                    <p:animEffect filter="fade" transition="in">
                                      <p:cBhvr additive="repl">
                                        <p:cTn id="65" dur="500"/>
                                        <p:tgtEl>
                                          <p:spTgt spid="-1"/>
                                        </p:tgtEl>
                                      </p:cBhvr>
                                    </p:animEffect>
                                  </p:childTnLst>
                                </p:cTn>
                              </p:par>
                            </p:childTnLst>
                          </p:cTn>
                        </p:par>
                        <p:par>
                          <p:cTn id="66" fill="hold">
                            <p:stCondLst>
                              <p:cond delay="500"/>
                            </p:stCondLst>
                            <p:childTnLst>
                              <p:par>
                                <p:cTn id="67" nodeType="afterEffect" fill="hold" presetClass="entr" presetID="22" presetSubtype="8">
                                  <p:stCondLst>
                                    <p:cond delay="0"/>
                                  </p:stCondLst>
                                  <p:childTnLst>
                                    <p:set>
                                      <p:cBhvr>
                                        <p:cTn id="68" dur="1" fill="hold">
                                          <p:stCondLst>
                                            <p:cond delay="0"/>
                                          </p:stCondLst>
                                        </p:cTn>
                                        <p:tgtEl>
                                          <p:spTgt spid="-1"/>
                                        </p:tgtEl>
                                        <p:attrNameLst>
                                          <p:attrName>style.visibility</p:attrName>
                                        </p:attrNameLst>
                                      </p:cBhvr>
                                      <p:to>
                                        <p:strVal val="visible"/>
                                      </p:to>
                                    </p:set>
                                    <p:animEffect filter="wipe(left)" transition="in">
                                      <p:cBhvr additive="repl">
                                        <p:cTn id="69" dur="500"/>
                                        <p:tgtEl>
                                          <p:spTgt spid="-1"/>
                                        </p:tgtEl>
                                      </p:cBhvr>
                                    </p:animEffect>
                                  </p:childTnLst>
                                </p:cTn>
                              </p:par>
                            </p:childTnLst>
                          </p:cTn>
                        </p:par>
                      </p:childTnLst>
                    </p:cTn>
                  </p:par>
                  <p:par>
                    <p:cTn id="70" fill="hold">
                      <p:stCondLst>
                        <p:cond delay="indefinite"/>
                      </p:stCondLst>
                      <p:childTnLst>
                        <p:par>
                          <p:cTn id="71" fill="hold">
                            <p:stCondLst>
                              <p:cond delay="0"/>
                            </p:stCondLst>
                            <p:childTnLst>
                              <p:par>
                                <p:cTn id="72" nodeType="clickEffect" fill="hold" presetClass="entr" presetID="10">
                                  <p:stCondLst>
                                    <p:cond delay="0"/>
                                  </p:stCondLst>
                                  <p:childTnLst>
                                    <p:set>
                                      <p:cBhvr>
                                        <p:cTn id="73" dur="1" fill="hold">
                                          <p:stCondLst>
                                            <p:cond delay="0"/>
                                          </p:stCondLst>
                                        </p:cTn>
                                        <p:tgtEl>
                                          <p:spTgt spid="-1"/>
                                        </p:tgtEl>
                                        <p:attrNameLst>
                                          <p:attrName>style.visibility</p:attrName>
                                        </p:attrNameLst>
                                      </p:cBhvr>
                                      <p:to>
                                        <p:strVal val="visible"/>
                                      </p:to>
                                    </p:set>
                                    <p:animEffect filter="fade" transition="in">
                                      <p:cBhvr additive="repl">
                                        <p:cTn id="74" dur="500"/>
                                        <p:tgtEl>
                                          <p:spTgt spid="-1"/>
                                        </p:tgtEl>
                                      </p:cBhvr>
                                    </p:animEffect>
                                  </p:childTnLst>
                                </p:cTn>
                              </p:par>
                            </p:childTnLst>
                          </p:cTn>
                        </p:par>
                        <p:par>
                          <p:cTn id="75" fill="hold">
                            <p:stCondLst>
                              <p:cond delay="500"/>
                            </p:stCondLst>
                            <p:childTnLst>
                              <p:par>
                                <p:cTn id="76" nodeType="afterEffect" fill="hold" presetClass="entr" presetID="22" presetSubtype="2">
                                  <p:stCondLst>
                                    <p:cond delay="0"/>
                                  </p:stCondLst>
                                  <p:childTnLst>
                                    <p:set>
                                      <p:cBhvr>
                                        <p:cTn id="77" dur="1" fill="hold">
                                          <p:stCondLst>
                                            <p:cond delay="0"/>
                                          </p:stCondLst>
                                        </p:cTn>
                                        <p:tgtEl>
                                          <p:spTgt spid="-1"/>
                                        </p:tgtEl>
                                        <p:attrNameLst>
                                          <p:attrName>style.visibility</p:attrName>
                                        </p:attrNameLst>
                                      </p:cBhvr>
                                      <p:to>
                                        <p:strVal val="visible"/>
                                      </p:to>
                                    </p:set>
                                    <p:animEffect filter="wipe(right)" transition="out">
                                      <p:cBhvr additive="repl">
                                        <p:cTn id="78"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6" name="TextShape 1"/>
          <p:cNvSpPr txBox="1"/>
          <p:nvPr/>
        </p:nvSpPr>
        <p:spPr>
          <a:xfrm>
            <a:off x="274680" y="2125800"/>
            <a:ext cx="11886840" cy="2178360"/>
          </a:xfrm>
          <a:prstGeom prst="rect">
            <a:avLst/>
          </a:prstGeom>
        </p:spPr>
        <p:txBody>
          <a:bodyPr lIns="146160" rIns="146160" tIns="91440" bIns="91440"/>
          <a:p>
            <a:pPr>
              <a:lnSpc>
                <a:spcPct val="100000"/>
              </a:lnSpc>
            </a:pPr>
            <a:r>
              <a:rPr lang="en-US" sz="7200">
                <a:solidFill>
                  <a:srgbClr val="000000"/>
                </a:solidFill>
                <a:latin typeface="Segoe UI Light"/>
              </a:rPr>
              <a:t>Public Cloud Platforms:</a:t>
            </a:r>
            <a:r>
              <a:rPr lang="en-US" sz="7200">
                <a:solidFill>
                  <a:srgbClr val="000000"/>
                </a:solidFill>
                <a:latin typeface="Segoe UI Light"/>
              </a:rPr>
              <a:t>
</a:t>
            </a:r>
            <a:r>
              <a:rPr lang="en-US" sz="7200">
                <a:solidFill>
                  <a:srgbClr val="000000"/>
                </a:solidFill>
                <a:latin typeface="Segoe UI Light"/>
              </a:rPr>
              <a:t>A Survey</a:t>
            </a:r>
            <a:endParaRPr/>
          </a:p>
        </p:txBody>
      </p:sp>
    </p:spTree>
  </p:cSld>
  <p:transition>
    <p:fade/>
  </p:transition>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7" name="TextShape 1"/>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Cloud Platform Technologies</a:t>
            </a:r>
            <a:r>
              <a:rPr lang="en-US" sz="4800">
                <a:solidFill>
                  <a:srgbClr val="ffffff"/>
                </a:solidFill>
                <a:latin typeface="Segoe UI Light"/>
              </a:rPr>
              <a:t>
</a:t>
            </a:r>
            <a:r>
              <a:rPr lang="en-US" sz="3200">
                <a:solidFill>
                  <a:srgbClr val="ffffff"/>
                </a:solidFill>
                <a:latin typeface="Segoe UI Light"/>
              </a:rPr>
              <a:t>A simple summary</a:t>
            </a:r>
            <a:endParaRPr/>
          </a:p>
        </p:txBody>
      </p:sp>
      <p:sp>
        <p:nvSpPr>
          <p:cNvPr id="328" name="CustomShape 2"/>
          <p:cNvSpPr/>
          <p:nvPr/>
        </p:nvSpPr>
        <p:spPr>
          <a:xfrm>
            <a:off x="467280" y="2137320"/>
            <a:ext cx="11423880" cy="3035880"/>
          </a:xfrm>
          <a:prstGeom prst="rect">
            <a:avLst/>
          </a:prstGeom>
          <a:solidFill>
            <a:srgbClr val="000000"/>
          </a:solidFill>
          <a:ln>
            <a:noFill/>
          </a:ln>
        </p:spPr>
      </p:sp>
      <p:sp>
        <p:nvSpPr>
          <p:cNvPr id="329" name="CustomShape 3"/>
          <p:cNvSpPr/>
          <p:nvPr/>
        </p:nvSpPr>
        <p:spPr>
          <a:xfrm>
            <a:off x="666000" y="2314440"/>
            <a:ext cx="3497040" cy="854640"/>
          </a:xfrm>
          <a:prstGeom prst="rect">
            <a:avLst/>
          </a:prstGeom>
          <a:solidFill>
            <a:srgbClr val="5104a7"/>
          </a:solidFill>
          <a:ln>
            <a:noFill/>
          </a:ln>
        </p:spPr>
        <p:txBody>
          <a:bodyPr lIns="186480" rIns="90000" tIns="45000" bIns="45000" anchor="ctr"/>
          <a:p>
            <a:pPr>
              <a:lnSpc>
                <a:spcPct val="90000"/>
              </a:lnSpc>
            </a:pPr>
            <a:r>
              <a:rPr b="1" lang="en-US" sz="2040">
                <a:solidFill>
                  <a:srgbClr val="ffffff"/>
                </a:solidFill>
                <a:latin typeface="Calibri"/>
              </a:rPr>
              <a:t>Compute</a:t>
            </a:r>
            <a:endParaRPr/>
          </a:p>
        </p:txBody>
      </p:sp>
      <p:sp>
        <p:nvSpPr>
          <p:cNvPr id="330" name="CustomShape 4"/>
          <p:cNvSpPr/>
          <p:nvPr/>
        </p:nvSpPr>
        <p:spPr>
          <a:xfrm>
            <a:off x="788760" y="3247200"/>
            <a:ext cx="3219480" cy="1378440"/>
          </a:xfrm>
          <a:prstGeom prst="rect">
            <a:avLst/>
          </a:prstGeom>
          <a:noFill/>
          <a:ln>
            <a:noFill/>
          </a:ln>
        </p:spPr>
        <p:txBody>
          <a:bodyPr lIns="90000" rIns="90000" tIns="45000" bIns="45000"/>
          <a:p>
            <a:pPr>
              <a:lnSpc>
                <a:spcPct val="100000"/>
              </a:lnSpc>
            </a:pPr>
            <a:r>
              <a:rPr lang="en-US" sz="1840">
                <a:solidFill>
                  <a:srgbClr val="ffffff"/>
                </a:solidFill>
                <a:latin typeface="Segoe UI"/>
              </a:rPr>
              <a:t>Run new applications</a:t>
            </a:r>
            <a:endParaRPr/>
          </a:p>
          <a:p>
            <a:pPr>
              <a:lnSpc>
                <a:spcPct val="100000"/>
              </a:lnSpc>
            </a:pPr>
            <a:endParaRPr/>
          </a:p>
          <a:p>
            <a:pPr>
              <a:lnSpc>
                <a:spcPct val="100000"/>
              </a:lnSpc>
            </a:pPr>
            <a:endParaRPr/>
          </a:p>
          <a:p>
            <a:pPr>
              <a:lnSpc>
                <a:spcPct val="100000"/>
              </a:lnSpc>
            </a:pPr>
            <a:r>
              <a:rPr lang="en-US" sz="1840">
                <a:solidFill>
                  <a:srgbClr val="ffffff"/>
                </a:solidFill>
                <a:latin typeface="Segoe UI"/>
              </a:rPr>
              <a:t>Might run existing packaged and custom applications</a:t>
            </a:r>
            <a:endParaRPr/>
          </a:p>
          <a:p>
            <a:pPr>
              <a:lnSpc>
                <a:spcPct val="100000"/>
              </a:lnSpc>
            </a:pPr>
            <a:endParaRPr/>
          </a:p>
        </p:txBody>
      </p:sp>
      <p:sp>
        <p:nvSpPr>
          <p:cNvPr id="331" name="CustomShape 5"/>
          <p:cNvSpPr/>
          <p:nvPr/>
        </p:nvSpPr>
        <p:spPr>
          <a:xfrm>
            <a:off x="4436280" y="2314440"/>
            <a:ext cx="3497040" cy="854640"/>
          </a:xfrm>
          <a:prstGeom prst="rect">
            <a:avLst/>
          </a:prstGeom>
          <a:solidFill>
            <a:srgbClr val="e77f00"/>
          </a:solidFill>
          <a:ln w="9360">
            <a:solidFill>
              <a:srgbClr val="ff8c00"/>
            </a:solidFill>
            <a:round/>
            <a:tailEnd len="lg" type="stealth" w="lg"/>
          </a:ln>
        </p:spPr>
        <p:txBody>
          <a:bodyPr lIns="186480" rIns="90000" tIns="45000" bIns="45000" anchor="ctr"/>
          <a:p>
            <a:pPr>
              <a:lnSpc>
                <a:spcPct val="90000"/>
              </a:lnSpc>
            </a:pPr>
            <a:r>
              <a:rPr b="1" lang="en-US" sz="2040">
                <a:solidFill>
                  <a:srgbClr val="ffffff"/>
                </a:solidFill>
                <a:latin typeface="Calibri"/>
              </a:rPr>
              <a:t>Data</a:t>
            </a:r>
            <a:endParaRPr/>
          </a:p>
        </p:txBody>
      </p:sp>
      <p:sp>
        <p:nvSpPr>
          <p:cNvPr id="332" name="CustomShape 6"/>
          <p:cNvSpPr/>
          <p:nvPr/>
        </p:nvSpPr>
        <p:spPr>
          <a:xfrm>
            <a:off x="4508640" y="3247200"/>
            <a:ext cx="2875320" cy="1378440"/>
          </a:xfrm>
          <a:prstGeom prst="rect">
            <a:avLst/>
          </a:prstGeom>
          <a:noFill/>
          <a:ln>
            <a:noFill/>
          </a:ln>
        </p:spPr>
        <p:txBody>
          <a:bodyPr lIns="90000" rIns="90000" tIns="45000" bIns="45000"/>
          <a:p>
            <a:pPr>
              <a:lnSpc>
                <a:spcPct val="100000"/>
              </a:lnSpc>
            </a:pPr>
            <a:r>
              <a:rPr lang="en-US" sz="1840">
                <a:solidFill>
                  <a:srgbClr val="ffffff"/>
                </a:solidFill>
                <a:latin typeface="Segoe UI"/>
              </a:rPr>
              <a:t>Store and access information</a:t>
            </a:r>
            <a:endParaRPr/>
          </a:p>
          <a:p>
            <a:pPr>
              <a:lnSpc>
                <a:spcPct val="100000"/>
              </a:lnSpc>
            </a:pPr>
            <a:endParaRPr/>
          </a:p>
          <a:p>
            <a:pPr>
              <a:lnSpc>
                <a:spcPct val="100000"/>
              </a:lnSpc>
            </a:pPr>
            <a:r>
              <a:rPr lang="en-US" sz="1840">
                <a:solidFill>
                  <a:srgbClr val="ffffff"/>
                </a:solidFill>
                <a:latin typeface="Segoe UI"/>
              </a:rPr>
              <a:t>Analyze information</a:t>
            </a:r>
            <a:endParaRPr/>
          </a:p>
          <a:p>
            <a:pPr>
              <a:lnSpc>
                <a:spcPct val="100000"/>
              </a:lnSpc>
            </a:pPr>
            <a:endParaRPr/>
          </a:p>
          <a:p>
            <a:pPr>
              <a:lnSpc>
                <a:spcPct val="100000"/>
              </a:lnSpc>
            </a:pPr>
            <a:endParaRPr/>
          </a:p>
        </p:txBody>
      </p:sp>
      <p:sp>
        <p:nvSpPr>
          <p:cNvPr id="333" name="CustomShape 7"/>
          <p:cNvSpPr/>
          <p:nvPr/>
        </p:nvSpPr>
        <p:spPr>
          <a:xfrm>
            <a:off x="8229240" y="2314440"/>
            <a:ext cx="3497040" cy="854640"/>
          </a:xfrm>
          <a:prstGeom prst="rect">
            <a:avLst/>
          </a:prstGeom>
          <a:solidFill>
            <a:srgbClr val="a3008f"/>
          </a:solidFill>
          <a:ln>
            <a:noFill/>
          </a:ln>
        </p:spPr>
        <p:txBody>
          <a:bodyPr lIns="186480" rIns="90000" tIns="45000" bIns="45000" anchor="ctr"/>
          <a:p>
            <a:pPr>
              <a:lnSpc>
                <a:spcPct val="90000"/>
              </a:lnSpc>
            </a:pPr>
            <a:r>
              <a:rPr b="1" lang="en-US" sz="2040">
                <a:solidFill>
                  <a:srgbClr val="ffffff"/>
                </a:solidFill>
                <a:latin typeface="Calibri"/>
              </a:rPr>
              <a:t>Everything else</a:t>
            </a:r>
            <a:endParaRPr/>
          </a:p>
        </p:txBody>
      </p:sp>
      <p:sp>
        <p:nvSpPr>
          <p:cNvPr id="334" name="CustomShape 8"/>
          <p:cNvSpPr/>
          <p:nvPr/>
        </p:nvSpPr>
        <p:spPr>
          <a:xfrm>
            <a:off x="8229240" y="3247200"/>
            <a:ext cx="3497040" cy="1378440"/>
          </a:xfrm>
          <a:prstGeom prst="rect">
            <a:avLst/>
          </a:prstGeom>
          <a:noFill/>
          <a:ln>
            <a:noFill/>
          </a:ln>
        </p:spPr>
        <p:txBody>
          <a:bodyPr lIns="90000" rIns="90000" tIns="45000" bIns="45000"/>
          <a:p>
            <a:pPr>
              <a:lnSpc>
                <a:spcPct val="100000"/>
              </a:lnSpc>
            </a:pPr>
            <a:r>
              <a:rPr lang="en-US" sz="1840">
                <a:solidFill>
                  <a:srgbClr val="ffffff"/>
                </a:solidFill>
                <a:latin typeface="Segoe UI"/>
              </a:rPr>
              <a:t>Identity, machine learning, VPNs, media services, integration, …</a:t>
            </a:r>
            <a:endParaRPr/>
          </a:p>
          <a:p>
            <a:pPr>
              <a:lnSpc>
                <a:spcPct val="100000"/>
              </a:lnSpc>
            </a:pPr>
            <a:endParaRPr/>
          </a:p>
          <a:p>
            <a:pPr>
              <a:lnSpc>
                <a:spcPct val="100000"/>
              </a:lnSpc>
            </a:pPr>
            <a:r>
              <a:rPr lang="en-US" sz="1840">
                <a:solidFill>
                  <a:srgbClr val="ffffff"/>
                </a:solidFill>
                <a:latin typeface="Segoe UI"/>
              </a:rPr>
              <a:t>This category keeps on growing</a:t>
            </a:r>
            <a:endParaRPr/>
          </a:p>
        </p:txBody>
      </p:sp>
    </p:spTree>
  </p:cSld>
  <p:transition>
    <p:fade/>
  </p:transition>
  <p:timing>
    <p:tnLst>
      <p:par>
        <p:cTn id="81" dur="indefinite" restart="never" nodeType="tmRoot">
          <p:childTnLst>
            <p:seq>
              <p:cTn id="82" dur="indefinite" nodeType="mainSeq">
                <p:childTnLst>
                  <p:par>
                    <p:cTn id="83" fill="hold">
                      <p:stCondLst>
                        <p:cond delay="indefinite"/>
                      </p:stCondLst>
                      <p:childTnLst>
                        <p:par>
                          <p:cTn id="84" fill="hold">
                            <p:stCondLst>
                              <p:cond delay="0"/>
                            </p:stCondLst>
                            <p:childTnLst>
                              <p:par>
                                <p:cTn id="85" nodeType="clickEffect" fill="hold" presetClass="entr" presetID="10">
                                  <p:stCondLst>
                                    <p:cond delay="0"/>
                                  </p:stCondLst>
                                  <p:childTnLst>
                                    <p:set>
                                      <p:cBhvr>
                                        <p:cTn id="86" dur="1" fill="hold">
                                          <p:stCondLst>
                                            <p:cond delay="0"/>
                                          </p:stCondLst>
                                        </p:cTn>
                                        <p:tgtEl>
                                          <p:spTgt spid="-1"/>
                                        </p:tgtEl>
                                        <p:attrNameLst>
                                          <p:attrName>style.visibility</p:attrName>
                                        </p:attrNameLst>
                                      </p:cBhvr>
                                      <p:to>
                                        <p:strVal val="visible"/>
                                      </p:to>
                                    </p:set>
                                    <p:animEffect filter="fade" transition="in">
                                      <p:cBhvr additive="repl">
                                        <p:cTn id="87" dur="500"/>
                                        <p:tgtEl>
                                          <p:spTgt spid="-1"/>
                                        </p:tgtEl>
                                      </p:cBhvr>
                                    </p:animEffect>
                                  </p:childTnLst>
                                </p:cTn>
                              </p:par>
                            </p:childTnLst>
                          </p:cTn>
                        </p:par>
                      </p:childTnLst>
                    </p:cTn>
                  </p:par>
                  <p:par>
                    <p:cTn id="88" fill="hold">
                      <p:stCondLst>
                        <p:cond delay="indefinite"/>
                      </p:stCondLst>
                      <p:childTnLst>
                        <p:par>
                          <p:cTn id="89" fill="hold">
                            <p:stCondLst>
                              <p:cond delay="0"/>
                            </p:stCondLst>
                            <p:childTnLst>
                              <p:par>
                                <p:cTn id="90" nodeType="clickEffect" fill="hold" presetClass="entr" presetID="10">
                                  <p:stCondLst>
                                    <p:cond delay="0"/>
                                  </p:stCondLst>
                                  <p:childTnLst>
                                    <p:set>
                                      <p:cBhvr>
                                        <p:cTn id="91" dur="1" fill="hold">
                                          <p:stCondLst>
                                            <p:cond delay="0"/>
                                          </p:stCondLst>
                                        </p:cTn>
                                        <p:tgtEl>
                                          <p:spTgt spid="-1"/>
                                        </p:tgtEl>
                                        <p:attrNameLst>
                                          <p:attrName>style.visibility</p:attrName>
                                        </p:attrNameLst>
                                      </p:cBhvr>
                                      <p:to>
                                        <p:strVal val="visible"/>
                                      </p:to>
                                    </p:set>
                                    <p:animEffect filter="fade" transition="in">
                                      <p:cBhvr additive="repl">
                                        <p:cTn id="92" dur="500"/>
                                        <p:tgtEl>
                                          <p:spTgt spid="-1"/>
                                        </p:tgtEl>
                                      </p:cBhvr>
                                    </p:animEffect>
                                  </p:childTnLst>
                                </p:cTn>
                              </p:par>
                            </p:childTnLst>
                          </p:cTn>
                        </p:par>
                      </p:childTnLst>
                    </p:cTn>
                  </p:par>
                  <p:par>
                    <p:cTn id="93" fill="hold">
                      <p:stCondLst>
                        <p:cond delay="indefinite"/>
                      </p:stCondLst>
                      <p:childTnLst>
                        <p:par>
                          <p:cTn id="94" fill="hold">
                            <p:stCondLst>
                              <p:cond delay="0"/>
                            </p:stCondLst>
                            <p:childTnLst>
                              <p:par>
                                <p:cTn id="95" nodeType="clickEffect" fill="hold" presetClass="entr" presetID="10">
                                  <p:stCondLst>
                                    <p:cond delay="0"/>
                                  </p:stCondLst>
                                  <p:childTnLst>
                                    <p:set>
                                      <p:cBhvr>
                                        <p:cTn id="96" dur="1" fill="hold">
                                          <p:stCondLst>
                                            <p:cond delay="0"/>
                                          </p:stCondLst>
                                        </p:cTn>
                                        <p:tgtEl>
                                          <p:spTgt spid="-1"/>
                                        </p:tgtEl>
                                        <p:attrNameLst>
                                          <p:attrName>style.visibility</p:attrName>
                                        </p:attrNameLst>
                                      </p:cBhvr>
                                      <p:to>
                                        <p:strVal val="visible"/>
                                      </p:to>
                                    </p:set>
                                    <p:animEffect filter="fade" transition="in">
                                      <p:cBhvr additive="repl">
                                        <p:cTn id="97"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5" name="CustomShape 1"/>
          <p:cNvSpPr/>
          <p:nvPr/>
        </p:nvSpPr>
        <p:spPr>
          <a:xfrm>
            <a:off x="467280" y="1837080"/>
            <a:ext cx="11818080" cy="4852800"/>
          </a:xfrm>
          <a:prstGeom prst="rect">
            <a:avLst/>
          </a:prstGeom>
          <a:gradFill>
            <a:gsLst>
              <a:gs pos="0">
                <a:srgbClr val="505050"/>
              </a:gs>
              <a:gs pos="100000">
                <a:srgbClr val="505050"/>
              </a:gs>
            </a:gsLst>
            <a:lin ang="5400000"/>
          </a:gradFill>
          <a:ln w="12600">
            <a:noFill/>
          </a:ln>
        </p:spPr>
      </p:sp>
      <p:pic>
        <p:nvPicPr>
          <p:cNvPr id="336" name="Picture 141" descr=""/>
          <p:cNvPicPr/>
          <p:nvPr/>
        </p:nvPicPr>
        <p:blipFill>
          <a:blip r:embed="rId1"/>
          <a:stretch>
            <a:fillRect/>
          </a:stretch>
        </p:blipFill>
        <p:spPr>
          <a:xfrm>
            <a:off x="1122840" y="3068640"/>
            <a:ext cx="3778200" cy="1776240"/>
          </a:xfrm>
          <a:prstGeom prst="rect">
            <a:avLst/>
          </a:prstGeom>
          <a:ln w="9360">
            <a:noFill/>
          </a:ln>
        </p:spPr>
      </p:pic>
      <p:pic>
        <p:nvPicPr>
          <p:cNvPr id="337" name="Picture 142" descr=""/>
          <p:cNvPicPr/>
          <p:nvPr/>
        </p:nvPicPr>
        <p:blipFill>
          <a:blip r:embed="rId2"/>
          <a:stretch>
            <a:fillRect/>
          </a:stretch>
        </p:blipFill>
        <p:spPr>
          <a:xfrm>
            <a:off x="2988000" y="2967840"/>
            <a:ext cx="3778200" cy="1776240"/>
          </a:xfrm>
          <a:prstGeom prst="rect">
            <a:avLst/>
          </a:prstGeom>
          <a:ln w="9360">
            <a:noFill/>
          </a:ln>
        </p:spPr>
      </p:pic>
      <p:pic>
        <p:nvPicPr>
          <p:cNvPr id="338" name="Picture 143" descr=""/>
          <p:cNvPicPr/>
          <p:nvPr/>
        </p:nvPicPr>
        <p:blipFill>
          <a:blip r:embed="rId3"/>
          <a:stretch>
            <a:fillRect/>
          </a:stretch>
        </p:blipFill>
        <p:spPr>
          <a:xfrm>
            <a:off x="881280" y="3872880"/>
            <a:ext cx="2877840" cy="1206360"/>
          </a:xfrm>
          <a:prstGeom prst="rect">
            <a:avLst/>
          </a:prstGeom>
          <a:ln w="9360">
            <a:noFill/>
          </a:ln>
        </p:spPr>
      </p:pic>
      <p:pic>
        <p:nvPicPr>
          <p:cNvPr id="339" name="Picture 144" descr=""/>
          <p:cNvPicPr/>
          <p:nvPr/>
        </p:nvPicPr>
        <p:blipFill>
          <a:blip r:embed="rId4"/>
          <a:stretch>
            <a:fillRect/>
          </a:stretch>
        </p:blipFill>
        <p:spPr>
          <a:xfrm>
            <a:off x="2137320" y="3872880"/>
            <a:ext cx="2877840" cy="1206360"/>
          </a:xfrm>
          <a:prstGeom prst="rect">
            <a:avLst/>
          </a:prstGeom>
          <a:ln w="9360">
            <a:noFill/>
          </a:ln>
        </p:spPr>
      </p:pic>
      <p:pic>
        <p:nvPicPr>
          <p:cNvPr id="340" name="Picture 145" descr=""/>
          <p:cNvPicPr/>
          <p:nvPr/>
        </p:nvPicPr>
        <p:blipFill>
          <a:blip r:embed="rId5"/>
          <a:stretch>
            <a:fillRect/>
          </a:stretch>
        </p:blipFill>
        <p:spPr>
          <a:xfrm>
            <a:off x="3989160" y="3872880"/>
            <a:ext cx="2877840" cy="1206360"/>
          </a:xfrm>
          <a:prstGeom prst="rect">
            <a:avLst/>
          </a:prstGeom>
          <a:ln w="9360">
            <a:noFill/>
          </a:ln>
        </p:spPr>
      </p:pic>
      <p:pic>
        <p:nvPicPr>
          <p:cNvPr id="341" name="Picture 146" descr=""/>
          <p:cNvPicPr/>
          <p:nvPr/>
        </p:nvPicPr>
        <p:blipFill>
          <a:blip r:embed="rId6"/>
          <a:stretch>
            <a:fillRect/>
          </a:stretch>
        </p:blipFill>
        <p:spPr>
          <a:xfrm>
            <a:off x="2419200" y="2758680"/>
            <a:ext cx="3290400" cy="1022040"/>
          </a:xfrm>
          <a:prstGeom prst="rect">
            <a:avLst/>
          </a:prstGeom>
          <a:ln w="9360">
            <a:noFill/>
          </a:ln>
        </p:spPr>
      </p:pic>
      <p:pic>
        <p:nvPicPr>
          <p:cNvPr id="342" name="Picture 139" descr=""/>
          <p:cNvPicPr/>
          <p:nvPr/>
        </p:nvPicPr>
        <p:blipFill>
          <a:blip r:embed="rId7"/>
          <a:stretch>
            <a:fillRect/>
          </a:stretch>
        </p:blipFill>
        <p:spPr>
          <a:xfrm rot="10045200">
            <a:off x="1366920" y="3074400"/>
            <a:ext cx="2927880" cy="1405080"/>
          </a:xfrm>
          <a:prstGeom prst="rect">
            <a:avLst/>
          </a:prstGeom>
          <a:ln w="9360">
            <a:noFill/>
          </a:ln>
        </p:spPr>
      </p:pic>
      <p:pic>
        <p:nvPicPr>
          <p:cNvPr id="343" name="Picture 140" descr=""/>
          <p:cNvPicPr/>
          <p:nvPr/>
        </p:nvPicPr>
        <p:blipFill>
          <a:blip r:embed="rId8"/>
          <a:stretch>
            <a:fillRect/>
          </a:stretch>
        </p:blipFill>
        <p:spPr>
          <a:xfrm rot="10045200">
            <a:off x="3720600" y="3074400"/>
            <a:ext cx="2927880" cy="1405080"/>
          </a:xfrm>
          <a:prstGeom prst="rect">
            <a:avLst/>
          </a:prstGeom>
          <a:ln w="9360">
            <a:noFill/>
          </a:ln>
        </p:spPr>
      </p:pic>
      <p:pic>
        <p:nvPicPr>
          <p:cNvPr id="344" name="Picture 135" descr=""/>
          <p:cNvPicPr/>
          <p:nvPr/>
        </p:nvPicPr>
        <p:blipFill>
          <a:blip r:embed="rId9"/>
          <a:stretch>
            <a:fillRect/>
          </a:stretch>
        </p:blipFill>
        <p:spPr>
          <a:xfrm>
            <a:off x="1372680" y="3805920"/>
            <a:ext cx="2958120" cy="1390680"/>
          </a:xfrm>
          <a:prstGeom prst="rect">
            <a:avLst/>
          </a:prstGeom>
          <a:ln w="9360">
            <a:noFill/>
          </a:ln>
        </p:spPr>
      </p:pic>
      <p:pic>
        <p:nvPicPr>
          <p:cNvPr id="345" name="Picture 136" descr=""/>
          <p:cNvPicPr/>
          <p:nvPr/>
        </p:nvPicPr>
        <p:blipFill>
          <a:blip r:embed="rId10"/>
          <a:stretch>
            <a:fillRect/>
          </a:stretch>
        </p:blipFill>
        <p:spPr>
          <a:xfrm>
            <a:off x="3304800" y="3805920"/>
            <a:ext cx="2958120" cy="1390680"/>
          </a:xfrm>
          <a:prstGeom prst="rect">
            <a:avLst/>
          </a:prstGeom>
          <a:ln w="9360">
            <a:noFill/>
          </a:ln>
        </p:spPr>
      </p:pic>
      <p:pic>
        <p:nvPicPr>
          <p:cNvPr id="346" name="Picture 137" descr=""/>
          <p:cNvPicPr/>
          <p:nvPr/>
        </p:nvPicPr>
        <p:blipFill>
          <a:blip r:embed="rId11"/>
          <a:stretch>
            <a:fillRect/>
          </a:stretch>
        </p:blipFill>
        <p:spPr>
          <a:xfrm>
            <a:off x="3908520" y="3805920"/>
            <a:ext cx="2958120" cy="1390680"/>
          </a:xfrm>
          <a:prstGeom prst="rect">
            <a:avLst/>
          </a:prstGeom>
          <a:ln w="9360">
            <a:noFill/>
          </a:ln>
        </p:spPr>
      </p:pic>
      <p:pic>
        <p:nvPicPr>
          <p:cNvPr id="347" name="Picture 155" descr=""/>
          <p:cNvPicPr/>
          <p:nvPr/>
        </p:nvPicPr>
        <p:blipFill>
          <a:blip r:embed="rId12"/>
          <a:stretch>
            <a:fillRect/>
          </a:stretch>
        </p:blipFill>
        <p:spPr>
          <a:xfrm>
            <a:off x="5579280" y="3068640"/>
            <a:ext cx="3778200" cy="1776240"/>
          </a:xfrm>
          <a:prstGeom prst="rect">
            <a:avLst/>
          </a:prstGeom>
          <a:ln w="9360">
            <a:noFill/>
          </a:ln>
        </p:spPr>
      </p:pic>
      <p:pic>
        <p:nvPicPr>
          <p:cNvPr id="348" name="Picture 156" descr=""/>
          <p:cNvPicPr/>
          <p:nvPr/>
        </p:nvPicPr>
        <p:blipFill>
          <a:blip r:embed="rId13"/>
          <a:stretch>
            <a:fillRect/>
          </a:stretch>
        </p:blipFill>
        <p:spPr>
          <a:xfrm>
            <a:off x="7444440" y="2967840"/>
            <a:ext cx="3778200" cy="1776240"/>
          </a:xfrm>
          <a:prstGeom prst="rect">
            <a:avLst/>
          </a:prstGeom>
          <a:ln w="9360">
            <a:noFill/>
          </a:ln>
        </p:spPr>
      </p:pic>
      <p:pic>
        <p:nvPicPr>
          <p:cNvPr id="349" name="Picture 157" descr=""/>
          <p:cNvPicPr/>
          <p:nvPr/>
        </p:nvPicPr>
        <p:blipFill>
          <a:blip r:embed="rId14"/>
          <a:stretch>
            <a:fillRect/>
          </a:stretch>
        </p:blipFill>
        <p:spPr>
          <a:xfrm>
            <a:off x="5337720" y="3872880"/>
            <a:ext cx="2877840" cy="1206360"/>
          </a:xfrm>
          <a:prstGeom prst="rect">
            <a:avLst/>
          </a:prstGeom>
          <a:ln w="9360">
            <a:noFill/>
          </a:ln>
        </p:spPr>
      </p:pic>
      <p:pic>
        <p:nvPicPr>
          <p:cNvPr id="350" name="Picture 158" descr=""/>
          <p:cNvPicPr/>
          <p:nvPr/>
        </p:nvPicPr>
        <p:blipFill>
          <a:blip r:embed="rId15"/>
          <a:stretch>
            <a:fillRect/>
          </a:stretch>
        </p:blipFill>
        <p:spPr>
          <a:xfrm>
            <a:off x="6593760" y="3872880"/>
            <a:ext cx="2877840" cy="1206360"/>
          </a:xfrm>
          <a:prstGeom prst="rect">
            <a:avLst/>
          </a:prstGeom>
          <a:ln w="9360">
            <a:noFill/>
          </a:ln>
        </p:spPr>
      </p:pic>
      <p:pic>
        <p:nvPicPr>
          <p:cNvPr id="351" name="Picture 159" descr=""/>
          <p:cNvPicPr/>
          <p:nvPr/>
        </p:nvPicPr>
        <p:blipFill>
          <a:blip r:embed="rId16"/>
          <a:stretch>
            <a:fillRect/>
          </a:stretch>
        </p:blipFill>
        <p:spPr>
          <a:xfrm>
            <a:off x="8445600" y="3872880"/>
            <a:ext cx="2877840" cy="1206360"/>
          </a:xfrm>
          <a:prstGeom prst="rect">
            <a:avLst/>
          </a:prstGeom>
          <a:ln w="9360">
            <a:noFill/>
          </a:ln>
        </p:spPr>
      </p:pic>
      <p:pic>
        <p:nvPicPr>
          <p:cNvPr id="352" name="Picture 160" descr=""/>
          <p:cNvPicPr/>
          <p:nvPr/>
        </p:nvPicPr>
        <p:blipFill>
          <a:blip r:embed="rId17"/>
          <a:stretch>
            <a:fillRect/>
          </a:stretch>
        </p:blipFill>
        <p:spPr>
          <a:xfrm>
            <a:off x="6875640" y="2758680"/>
            <a:ext cx="3290400" cy="1022040"/>
          </a:xfrm>
          <a:prstGeom prst="rect">
            <a:avLst/>
          </a:prstGeom>
          <a:ln w="9360">
            <a:noFill/>
          </a:ln>
        </p:spPr>
      </p:pic>
      <p:pic>
        <p:nvPicPr>
          <p:cNvPr id="353" name="Picture 153" descr=""/>
          <p:cNvPicPr/>
          <p:nvPr/>
        </p:nvPicPr>
        <p:blipFill>
          <a:blip r:embed="rId18"/>
          <a:stretch>
            <a:fillRect/>
          </a:stretch>
        </p:blipFill>
        <p:spPr>
          <a:xfrm rot="10045200">
            <a:off x="5823360" y="3074400"/>
            <a:ext cx="2927880" cy="1405080"/>
          </a:xfrm>
          <a:prstGeom prst="rect">
            <a:avLst/>
          </a:prstGeom>
          <a:ln w="9360">
            <a:noFill/>
          </a:ln>
        </p:spPr>
      </p:pic>
      <p:pic>
        <p:nvPicPr>
          <p:cNvPr id="354" name="Picture 154" descr=""/>
          <p:cNvPicPr/>
          <p:nvPr/>
        </p:nvPicPr>
        <p:blipFill>
          <a:blip r:embed="rId19"/>
          <a:stretch>
            <a:fillRect/>
          </a:stretch>
        </p:blipFill>
        <p:spPr>
          <a:xfrm rot="10045200">
            <a:off x="8177040" y="3074400"/>
            <a:ext cx="2927880" cy="1405080"/>
          </a:xfrm>
          <a:prstGeom prst="rect">
            <a:avLst/>
          </a:prstGeom>
          <a:ln w="9360">
            <a:noFill/>
          </a:ln>
        </p:spPr>
      </p:pic>
      <p:pic>
        <p:nvPicPr>
          <p:cNvPr id="355" name="Picture 149" descr=""/>
          <p:cNvPicPr/>
          <p:nvPr/>
        </p:nvPicPr>
        <p:blipFill>
          <a:blip r:embed="rId20"/>
          <a:stretch>
            <a:fillRect/>
          </a:stretch>
        </p:blipFill>
        <p:spPr>
          <a:xfrm>
            <a:off x="5829120" y="3805920"/>
            <a:ext cx="2958120" cy="1390680"/>
          </a:xfrm>
          <a:prstGeom prst="rect">
            <a:avLst/>
          </a:prstGeom>
          <a:ln w="9360">
            <a:noFill/>
          </a:ln>
        </p:spPr>
      </p:pic>
      <p:pic>
        <p:nvPicPr>
          <p:cNvPr id="356" name="Picture 150" descr=""/>
          <p:cNvPicPr/>
          <p:nvPr/>
        </p:nvPicPr>
        <p:blipFill>
          <a:blip r:embed="rId21"/>
          <a:stretch>
            <a:fillRect/>
          </a:stretch>
        </p:blipFill>
        <p:spPr>
          <a:xfrm>
            <a:off x="7761240" y="3805920"/>
            <a:ext cx="2958120" cy="1390680"/>
          </a:xfrm>
          <a:prstGeom prst="rect">
            <a:avLst/>
          </a:prstGeom>
          <a:ln w="9360">
            <a:noFill/>
          </a:ln>
        </p:spPr>
      </p:pic>
      <p:pic>
        <p:nvPicPr>
          <p:cNvPr id="357" name="Picture 151" descr=""/>
          <p:cNvPicPr/>
          <p:nvPr/>
        </p:nvPicPr>
        <p:blipFill>
          <a:blip r:embed="rId22"/>
          <a:stretch>
            <a:fillRect/>
          </a:stretch>
        </p:blipFill>
        <p:spPr>
          <a:xfrm>
            <a:off x="8364960" y="3805920"/>
            <a:ext cx="2958120" cy="1390680"/>
          </a:xfrm>
          <a:prstGeom prst="rect">
            <a:avLst/>
          </a:prstGeom>
          <a:ln w="9360">
            <a:noFill/>
          </a:ln>
        </p:spPr>
      </p:pic>
      <p:sp>
        <p:nvSpPr>
          <p:cNvPr id="358" name="TextShape 2"/>
          <p:cNvSpPr txBox="1"/>
          <p:nvPr/>
        </p:nvSpPr>
        <p:spPr>
          <a:xfrm>
            <a:off x="274680" y="295200"/>
            <a:ext cx="11889360" cy="917280"/>
          </a:xfrm>
          <a:prstGeom prst="rect">
            <a:avLst/>
          </a:prstGeom>
        </p:spPr>
        <p:txBody>
          <a:bodyPr lIns="146160" rIns="146160" tIns="91440" bIns="91440"/>
          <a:p>
            <a:pPr>
              <a:lnSpc>
                <a:spcPct val="90000"/>
              </a:lnSpc>
            </a:pPr>
            <a:r>
              <a:rPr lang="en-US" sz="4800">
                <a:solidFill>
                  <a:srgbClr val="ffffff"/>
                </a:solidFill>
                <a:latin typeface="Segoe UI Light"/>
              </a:rPr>
              <a:t>Cloud Platform Technologies</a:t>
            </a:r>
            <a:r>
              <a:rPr lang="en-US" sz="4800">
                <a:solidFill>
                  <a:srgbClr val="ffffff"/>
                </a:solidFill>
                <a:latin typeface="Segoe UI Light"/>
              </a:rPr>
              <a:t>
</a:t>
            </a:r>
            <a:r>
              <a:rPr lang="en-US" sz="3200">
                <a:solidFill>
                  <a:srgbClr val="ffffff"/>
                </a:solidFill>
                <a:latin typeface="Segoe UI Light"/>
              </a:rPr>
              <a:t>Compute services</a:t>
            </a:r>
            <a:endParaRPr/>
          </a:p>
        </p:txBody>
      </p:sp>
      <p:sp>
        <p:nvSpPr>
          <p:cNvPr id="359" name="CustomShape 3"/>
          <p:cNvSpPr/>
          <p:nvPr/>
        </p:nvSpPr>
        <p:spPr>
          <a:xfrm>
            <a:off x="6664680" y="2377440"/>
            <a:ext cx="4041000" cy="4624560"/>
          </a:xfrm>
          <a:prstGeom prst="rect">
            <a:avLst/>
          </a:prstGeom>
          <a:gradFill>
            <a:gsLst>
              <a:gs pos="0">
                <a:srgbClr val="484848"/>
              </a:gs>
              <a:gs pos="100000">
                <a:srgbClr val="505050"/>
              </a:gs>
            </a:gsLst>
            <a:lin ang="5400000"/>
          </a:gradFill>
          <a:ln w="12600">
            <a:noFill/>
          </a:ln>
        </p:spPr>
        <p:txBody>
          <a:bodyPr lIns="186480" rIns="90000" tIns="93240" bIns="45000"/>
          <a:p>
            <a:pPr algn="ctr">
              <a:lnSpc>
                <a:spcPct val="100000"/>
              </a:lnSpc>
            </a:pPr>
            <a:r>
              <a:rPr b="1" lang="en-US" sz="2040">
                <a:solidFill>
                  <a:srgbClr val="ffffff"/>
                </a:solidFill>
                <a:latin typeface="Segoe UI"/>
              </a:rPr>
              <a:t>Platform as a Service</a:t>
            </a:r>
            <a:endParaRPr/>
          </a:p>
          <a:p>
            <a:pPr algn="ctr">
              <a:lnSpc>
                <a:spcPct val="100000"/>
              </a:lnSpc>
            </a:pPr>
            <a:r>
              <a:rPr b="1" lang="en-US" sz="2040">
                <a:solidFill>
                  <a:srgbClr val="ffffff"/>
                </a:solidFill>
                <a:latin typeface="Segoe UI"/>
              </a:rPr>
              <a:t>(PaaS)</a:t>
            </a:r>
            <a:endParaRPr/>
          </a:p>
        </p:txBody>
      </p:sp>
      <p:sp>
        <p:nvSpPr>
          <p:cNvPr id="360" name="CustomShape 4"/>
          <p:cNvSpPr/>
          <p:nvPr/>
        </p:nvSpPr>
        <p:spPr>
          <a:xfrm>
            <a:off x="8803800" y="3837600"/>
            <a:ext cx="1366920" cy="838800"/>
          </a:xfrm>
          <a:prstGeom prst="rect">
            <a:avLst/>
          </a:prstGeom>
          <a:noFill/>
          <a:ln w="19080">
            <a:solidFill>
              <a:srgbClr val="ffdefb"/>
            </a:solidFill>
            <a:custDash>
              <a:ds d="159000" sp="53000"/>
            </a:custDash>
            <a:round/>
            <a:tailEnd len="lg" type="stealth" w="lg"/>
          </a:ln>
        </p:spPr>
      </p:sp>
      <p:sp>
        <p:nvSpPr>
          <p:cNvPr id="361" name="CustomShape 5"/>
          <p:cNvSpPr/>
          <p:nvPr/>
        </p:nvSpPr>
        <p:spPr>
          <a:xfrm>
            <a:off x="7304400" y="3844080"/>
            <a:ext cx="1366920" cy="838800"/>
          </a:xfrm>
          <a:prstGeom prst="rect">
            <a:avLst/>
          </a:prstGeom>
          <a:noFill/>
          <a:ln w="19080">
            <a:solidFill>
              <a:srgbClr val="ffdefb"/>
            </a:solidFill>
            <a:custDash>
              <a:ds d="159000" sp="53000"/>
            </a:custDash>
            <a:round/>
            <a:tailEnd len="lg" type="stealth" w="lg"/>
          </a:ln>
        </p:spPr>
      </p:sp>
      <p:sp>
        <p:nvSpPr>
          <p:cNvPr id="362" name="CustomShape 6"/>
          <p:cNvSpPr/>
          <p:nvPr/>
        </p:nvSpPr>
        <p:spPr>
          <a:xfrm>
            <a:off x="7304400" y="4279320"/>
            <a:ext cx="1366920" cy="338760"/>
          </a:xfrm>
          <a:prstGeom prst="rect">
            <a:avLst/>
          </a:prstGeom>
          <a:noFill/>
          <a:ln>
            <a:noFill/>
          </a:ln>
        </p:spPr>
        <p:txBody>
          <a:bodyPr lIns="90000" rIns="90000" tIns="45000" bIns="45000"/>
          <a:p>
            <a:pPr algn="ctr">
              <a:lnSpc>
                <a:spcPct val="100000"/>
              </a:lnSpc>
            </a:pPr>
            <a:r>
              <a:rPr b="1" lang="en-US" sz="1629">
                <a:solidFill>
                  <a:srgbClr val="000000"/>
                </a:solidFill>
                <a:latin typeface="Segoe UI"/>
                <a:ea typeface="Segoe UI"/>
              </a:rPr>
              <a:t>VM</a:t>
            </a:r>
            <a:endParaRPr/>
          </a:p>
        </p:txBody>
      </p:sp>
      <p:sp>
        <p:nvSpPr>
          <p:cNvPr id="363" name="CustomShape 7"/>
          <p:cNvSpPr/>
          <p:nvPr/>
        </p:nvSpPr>
        <p:spPr>
          <a:xfrm>
            <a:off x="8803800" y="4279320"/>
            <a:ext cx="1366920" cy="338760"/>
          </a:xfrm>
          <a:prstGeom prst="rect">
            <a:avLst/>
          </a:prstGeom>
          <a:noFill/>
          <a:ln>
            <a:noFill/>
          </a:ln>
        </p:spPr>
        <p:txBody>
          <a:bodyPr lIns="90000" rIns="90000" tIns="45000" bIns="45000"/>
          <a:p>
            <a:pPr algn="ctr">
              <a:lnSpc>
                <a:spcPct val="100000"/>
              </a:lnSpc>
            </a:pPr>
            <a:r>
              <a:rPr b="1" lang="en-US" sz="1629">
                <a:solidFill>
                  <a:srgbClr val="000000"/>
                </a:solidFill>
                <a:latin typeface="Segoe UI"/>
                <a:ea typeface="Segoe UI"/>
              </a:rPr>
              <a:t>VM</a:t>
            </a:r>
            <a:endParaRPr/>
          </a:p>
        </p:txBody>
      </p:sp>
      <p:sp>
        <p:nvSpPr>
          <p:cNvPr id="364" name="CustomShape 8"/>
          <p:cNvSpPr/>
          <p:nvPr/>
        </p:nvSpPr>
        <p:spPr>
          <a:xfrm>
            <a:off x="7304400" y="3989520"/>
            <a:ext cx="2866320" cy="344880"/>
          </a:xfrm>
          <a:prstGeom prst="ellipse">
            <a:avLst/>
          </a:prstGeom>
          <a:solidFill>
            <a:srgbClr val="5104a7"/>
          </a:solidFill>
          <a:ln w="9360">
            <a:solidFill>
              <a:srgbClr val="5c2d91"/>
            </a:solidFill>
            <a:round/>
            <a:tailEnd len="lg" type="stealth" w="lg"/>
          </a:ln>
        </p:spPr>
      </p:sp>
      <p:sp>
        <p:nvSpPr>
          <p:cNvPr id="365" name="CustomShape 9"/>
          <p:cNvSpPr/>
          <p:nvPr/>
        </p:nvSpPr>
        <p:spPr>
          <a:xfrm>
            <a:off x="7133760" y="3954600"/>
            <a:ext cx="3231720" cy="338760"/>
          </a:xfrm>
          <a:prstGeom prst="rect">
            <a:avLst/>
          </a:prstGeom>
          <a:noFill/>
          <a:ln>
            <a:noFill/>
          </a:ln>
        </p:spPr>
        <p:txBody>
          <a:bodyPr lIns="90000" rIns="90000" tIns="45000" bIns="45000"/>
          <a:p>
            <a:pPr algn="ctr">
              <a:lnSpc>
                <a:spcPct val="100000"/>
              </a:lnSpc>
            </a:pPr>
            <a:r>
              <a:rPr b="1" lang="en-US" sz="1629">
                <a:solidFill>
                  <a:srgbClr val="ffffff"/>
                </a:solidFill>
                <a:latin typeface="Segoe UI"/>
                <a:ea typeface="Segoe UI"/>
              </a:rPr>
              <a:t>Application</a:t>
            </a:r>
            <a:endParaRPr/>
          </a:p>
        </p:txBody>
      </p:sp>
      <p:sp>
        <p:nvSpPr>
          <p:cNvPr id="366" name="CustomShape 10"/>
          <p:cNvSpPr/>
          <p:nvPr/>
        </p:nvSpPr>
        <p:spPr>
          <a:xfrm>
            <a:off x="1713240" y="2377440"/>
            <a:ext cx="4029840" cy="4624560"/>
          </a:xfrm>
          <a:prstGeom prst="rect">
            <a:avLst/>
          </a:prstGeom>
          <a:gradFill>
            <a:gsLst>
              <a:gs pos="0">
                <a:srgbClr val="484848"/>
              </a:gs>
              <a:gs pos="100000">
                <a:srgbClr val="505050"/>
              </a:gs>
            </a:gsLst>
            <a:lin ang="5400000"/>
          </a:gradFill>
          <a:ln w="12600">
            <a:noFill/>
          </a:ln>
        </p:spPr>
        <p:txBody>
          <a:bodyPr lIns="186480" rIns="90000" tIns="93240" bIns="45000"/>
          <a:p>
            <a:pPr algn="ctr">
              <a:lnSpc>
                <a:spcPct val="100000"/>
              </a:lnSpc>
            </a:pPr>
            <a:r>
              <a:rPr b="1" lang="en-US" sz="2040">
                <a:solidFill>
                  <a:srgbClr val="ffffff"/>
                </a:solidFill>
                <a:latin typeface="Segoe UI"/>
              </a:rPr>
              <a:t>Infrastructure as a Service (IaaS)</a:t>
            </a:r>
            <a:endParaRPr/>
          </a:p>
        </p:txBody>
      </p:sp>
      <p:sp>
        <p:nvSpPr>
          <p:cNvPr id="367" name="CustomShape 11"/>
          <p:cNvSpPr/>
          <p:nvPr/>
        </p:nvSpPr>
        <p:spPr>
          <a:xfrm>
            <a:off x="3222360" y="5429160"/>
            <a:ext cx="1242720" cy="838800"/>
          </a:xfrm>
          <a:prstGeom prst="can">
            <a:avLst>
              <a:gd name="adj" fmla="val 25000"/>
            </a:avLst>
          </a:prstGeom>
          <a:solidFill>
            <a:srgbClr val="ffbea1"/>
          </a:solidFill>
          <a:ln w="9360">
            <a:solidFill>
              <a:srgbClr val="ff8c00"/>
            </a:solidFill>
            <a:round/>
          </a:ln>
        </p:spPr>
      </p:sp>
      <p:sp>
        <p:nvSpPr>
          <p:cNvPr id="368" name="CustomShape 12"/>
          <p:cNvSpPr/>
          <p:nvPr/>
        </p:nvSpPr>
        <p:spPr>
          <a:xfrm>
            <a:off x="2334960" y="3791160"/>
            <a:ext cx="1366920" cy="838800"/>
          </a:xfrm>
          <a:prstGeom prst="rect">
            <a:avLst/>
          </a:prstGeom>
          <a:solidFill>
            <a:srgbClr val="ffbea1"/>
          </a:solidFill>
          <a:ln w="9360">
            <a:solidFill>
              <a:srgbClr val="ff8c00"/>
            </a:solidFill>
            <a:round/>
            <a:tailEnd len="lg" type="stealth" w="lg"/>
          </a:ln>
        </p:spPr>
      </p:sp>
      <p:sp>
        <p:nvSpPr>
          <p:cNvPr id="369" name="CustomShape 13"/>
          <p:cNvSpPr/>
          <p:nvPr/>
        </p:nvSpPr>
        <p:spPr>
          <a:xfrm>
            <a:off x="2334960" y="4285440"/>
            <a:ext cx="1366920" cy="338760"/>
          </a:xfrm>
          <a:prstGeom prst="rect">
            <a:avLst/>
          </a:prstGeom>
          <a:noFill/>
          <a:ln>
            <a:noFill/>
          </a:ln>
        </p:spPr>
        <p:txBody>
          <a:bodyPr lIns="90000" rIns="90000" tIns="45000" bIns="45000"/>
          <a:p>
            <a:pPr algn="ctr">
              <a:lnSpc>
                <a:spcPct val="100000"/>
              </a:lnSpc>
            </a:pPr>
            <a:r>
              <a:rPr b="1" lang="en-US" sz="1629">
                <a:solidFill>
                  <a:srgbClr val="000000"/>
                </a:solidFill>
                <a:latin typeface="Segoe UI"/>
                <a:ea typeface="Segoe UI"/>
              </a:rPr>
              <a:t>VM</a:t>
            </a:r>
            <a:endParaRPr/>
          </a:p>
        </p:txBody>
      </p:sp>
      <p:sp>
        <p:nvSpPr>
          <p:cNvPr id="370" name="CustomShape 14"/>
          <p:cNvSpPr/>
          <p:nvPr/>
        </p:nvSpPr>
        <p:spPr>
          <a:xfrm>
            <a:off x="3146400" y="6268680"/>
            <a:ext cx="1395000" cy="586440"/>
          </a:xfrm>
          <a:prstGeom prst="rect">
            <a:avLst/>
          </a:prstGeom>
          <a:noFill/>
          <a:ln>
            <a:noFill/>
          </a:ln>
        </p:spPr>
        <p:txBody>
          <a:bodyPr lIns="90000" rIns="90000" tIns="45000" bIns="45000"/>
          <a:p>
            <a:pPr algn="ctr">
              <a:lnSpc>
                <a:spcPct val="100000"/>
              </a:lnSpc>
            </a:pPr>
            <a:r>
              <a:rPr b="1" i="1" lang="en-US" sz="1629">
                <a:solidFill>
                  <a:srgbClr val="ffffff"/>
                </a:solidFill>
                <a:latin typeface="Segoe UI"/>
                <a:ea typeface="Segoe UI"/>
              </a:rPr>
              <a:t>VM Images </a:t>
            </a:r>
            <a:endParaRPr/>
          </a:p>
        </p:txBody>
      </p:sp>
      <p:sp>
        <p:nvSpPr>
          <p:cNvPr id="371" name="CustomShape 15"/>
          <p:cNvSpPr/>
          <p:nvPr/>
        </p:nvSpPr>
        <p:spPr>
          <a:xfrm>
            <a:off x="3471120" y="5895720"/>
            <a:ext cx="807840" cy="279360"/>
          </a:xfrm>
          <a:prstGeom prst="rect">
            <a:avLst/>
          </a:prstGeom>
          <a:solidFill>
            <a:srgbClr val="000000"/>
          </a:solidFill>
          <a:ln>
            <a:noFill/>
          </a:ln>
        </p:spPr>
      </p:sp>
      <p:sp>
        <p:nvSpPr>
          <p:cNvPr id="372" name="CustomShape 16"/>
          <p:cNvSpPr/>
          <p:nvPr/>
        </p:nvSpPr>
        <p:spPr>
          <a:xfrm>
            <a:off x="3408840" y="5802480"/>
            <a:ext cx="807840" cy="279360"/>
          </a:xfrm>
          <a:prstGeom prst="rect">
            <a:avLst/>
          </a:prstGeom>
          <a:solidFill>
            <a:srgbClr val="000000"/>
          </a:solidFill>
          <a:ln>
            <a:noFill/>
          </a:ln>
        </p:spPr>
      </p:sp>
      <p:sp>
        <p:nvSpPr>
          <p:cNvPr id="373" name="CustomShape 17"/>
          <p:cNvSpPr/>
          <p:nvPr/>
        </p:nvSpPr>
        <p:spPr>
          <a:xfrm>
            <a:off x="3346920" y="5709240"/>
            <a:ext cx="807840" cy="279360"/>
          </a:xfrm>
          <a:prstGeom prst="rect">
            <a:avLst/>
          </a:prstGeom>
          <a:solidFill>
            <a:srgbClr val="000000"/>
          </a:solidFill>
          <a:ln>
            <a:noFill/>
          </a:ln>
        </p:spPr>
      </p:sp>
      <p:sp>
        <p:nvSpPr>
          <p:cNvPr id="374" name="CustomShape 18"/>
          <p:cNvSpPr/>
          <p:nvPr/>
        </p:nvSpPr>
        <p:spPr>
          <a:xfrm>
            <a:off x="3860280" y="3786120"/>
            <a:ext cx="1366920" cy="838800"/>
          </a:xfrm>
          <a:prstGeom prst="rect">
            <a:avLst/>
          </a:prstGeom>
          <a:solidFill>
            <a:srgbClr val="ffbea1"/>
          </a:solidFill>
          <a:ln w="9360">
            <a:solidFill>
              <a:srgbClr val="ff8c00"/>
            </a:solidFill>
            <a:round/>
            <a:tailEnd len="lg" type="stealth" w="lg"/>
          </a:ln>
        </p:spPr>
      </p:sp>
      <p:sp>
        <p:nvSpPr>
          <p:cNvPr id="375" name="CustomShape 19"/>
          <p:cNvSpPr/>
          <p:nvPr/>
        </p:nvSpPr>
        <p:spPr>
          <a:xfrm>
            <a:off x="3860280" y="4280400"/>
            <a:ext cx="1366920" cy="338760"/>
          </a:xfrm>
          <a:prstGeom prst="rect">
            <a:avLst/>
          </a:prstGeom>
          <a:noFill/>
          <a:ln>
            <a:noFill/>
          </a:ln>
        </p:spPr>
        <p:txBody>
          <a:bodyPr lIns="90000" rIns="90000" tIns="45000" bIns="45000"/>
          <a:p>
            <a:pPr algn="ctr">
              <a:lnSpc>
                <a:spcPct val="100000"/>
              </a:lnSpc>
            </a:pPr>
            <a:r>
              <a:rPr b="1" lang="en-US" sz="1629">
                <a:solidFill>
                  <a:srgbClr val="000000"/>
                </a:solidFill>
                <a:latin typeface="Segoe UI"/>
                <a:ea typeface="Segoe UI"/>
              </a:rPr>
              <a:t>VM</a:t>
            </a:r>
            <a:endParaRPr/>
          </a:p>
        </p:txBody>
      </p:sp>
      <p:sp>
        <p:nvSpPr>
          <p:cNvPr id="376" name="CustomShape 20"/>
          <p:cNvSpPr/>
          <p:nvPr/>
        </p:nvSpPr>
        <p:spPr>
          <a:xfrm>
            <a:off x="4043520" y="4633200"/>
            <a:ext cx="470880" cy="947160"/>
          </a:xfrm>
          <a:prstGeom prst="rect">
            <a:avLst/>
          </a:prstGeom>
          <a:noFill/>
          <a:ln w="19080">
            <a:solidFill>
              <a:srgbClr val="ff8c00"/>
            </a:solidFill>
            <a:round/>
            <a:tailEnd len="lg" type="stealth" w="lg"/>
          </a:ln>
        </p:spPr>
      </p:sp>
      <p:sp>
        <p:nvSpPr>
          <p:cNvPr id="377" name="CustomShape 21"/>
          <p:cNvSpPr/>
          <p:nvPr/>
        </p:nvSpPr>
        <p:spPr>
          <a:xfrm flipH="1">
            <a:off x="3190320" y="4636800"/>
            <a:ext cx="470880" cy="947160"/>
          </a:xfrm>
          <a:prstGeom prst="rect">
            <a:avLst/>
          </a:prstGeom>
          <a:noFill/>
          <a:ln w="19080">
            <a:solidFill>
              <a:srgbClr val="ff8c00"/>
            </a:solidFill>
            <a:round/>
            <a:tailEnd len="lg" type="stealth" w="lg"/>
          </a:ln>
        </p:spPr>
      </p:sp>
      <p:pic>
        <p:nvPicPr>
          <p:cNvPr id="378" name="Picture 116" descr=""/>
          <p:cNvPicPr/>
          <p:nvPr/>
        </p:nvPicPr>
        <p:blipFill>
          <a:blip r:embed="rId23"/>
          <a:stretch>
            <a:fillRect/>
          </a:stretch>
        </p:blipFill>
        <p:spPr>
          <a:xfrm>
            <a:off x="347040" y="3792600"/>
            <a:ext cx="534240" cy="789480"/>
          </a:xfrm>
          <a:prstGeom prst="rect">
            <a:avLst/>
          </a:prstGeom>
          <a:ln>
            <a:noFill/>
          </a:ln>
        </p:spPr>
      </p:pic>
      <p:sp>
        <p:nvSpPr>
          <p:cNvPr id="379" name="CustomShape 22"/>
          <p:cNvSpPr/>
          <p:nvPr/>
        </p:nvSpPr>
        <p:spPr>
          <a:xfrm>
            <a:off x="1014840" y="4019760"/>
            <a:ext cx="1302120" cy="412200"/>
          </a:xfrm>
          <a:prstGeom prst="rightArrow">
            <a:avLst>
              <a:gd name="adj1" fmla="val 50000"/>
              <a:gd name="adj2" fmla="val 50000"/>
            </a:avLst>
          </a:prstGeom>
          <a:solidFill>
            <a:srgbClr val="0078d7"/>
          </a:solidFill>
          <a:ln w="10800">
            <a:noFill/>
          </a:ln>
        </p:spPr>
      </p:sp>
      <p:sp>
        <p:nvSpPr>
          <p:cNvPr id="380" name="CustomShape 23"/>
          <p:cNvSpPr/>
          <p:nvPr/>
        </p:nvSpPr>
        <p:spPr>
          <a:xfrm>
            <a:off x="523080" y="4582800"/>
            <a:ext cx="2185560" cy="1059480"/>
          </a:xfrm>
          <a:prstGeom prst="rect">
            <a:avLst/>
          </a:prstGeom>
          <a:noFill/>
          <a:ln>
            <a:noFill/>
          </a:ln>
        </p:spPr>
        <p:txBody>
          <a:bodyPr lIns="182880" rIns="182880" tIns="146160" bIns="146160"/>
          <a:p>
            <a:pPr algn="ctr">
              <a:lnSpc>
                <a:spcPct val="90000"/>
              </a:lnSpc>
            </a:pPr>
            <a:r>
              <a:rPr b="1" i="1" lang="en-US">
                <a:solidFill>
                  <a:srgbClr val="ffff00"/>
                </a:solidFill>
                <a:latin typeface="Segoe UI"/>
              </a:rPr>
              <a:t>Create and use virtual machines</a:t>
            </a:r>
            <a:endParaRPr/>
          </a:p>
        </p:txBody>
      </p:sp>
      <p:pic>
        <p:nvPicPr>
          <p:cNvPr id="381" name="Picture 117" descr=""/>
          <p:cNvPicPr/>
          <p:nvPr/>
        </p:nvPicPr>
        <p:blipFill>
          <a:blip r:embed="rId24"/>
          <a:stretch>
            <a:fillRect/>
          </a:stretch>
        </p:blipFill>
        <p:spPr>
          <a:xfrm>
            <a:off x="11733120" y="3746880"/>
            <a:ext cx="521640" cy="789480"/>
          </a:xfrm>
          <a:prstGeom prst="rect">
            <a:avLst/>
          </a:prstGeom>
          <a:ln>
            <a:noFill/>
          </a:ln>
        </p:spPr>
      </p:pic>
      <p:sp>
        <p:nvSpPr>
          <p:cNvPr id="382" name="CustomShape 24"/>
          <p:cNvSpPr/>
          <p:nvPr/>
        </p:nvSpPr>
        <p:spPr>
          <a:xfrm>
            <a:off x="9963360" y="4646160"/>
            <a:ext cx="2185560" cy="812880"/>
          </a:xfrm>
          <a:prstGeom prst="rect">
            <a:avLst/>
          </a:prstGeom>
          <a:noFill/>
          <a:ln>
            <a:noFill/>
          </a:ln>
        </p:spPr>
        <p:txBody>
          <a:bodyPr lIns="182880" rIns="182880" tIns="146160" bIns="146160"/>
          <a:p>
            <a:pPr algn="ctr">
              <a:lnSpc>
                <a:spcPct val="90000"/>
              </a:lnSpc>
            </a:pPr>
            <a:r>
              <a:rPr b="1" i="1" lang="en-US">
                <a:solidFill>
                  <a:srgbClr val="ffff00"/>
                </a:solidFill>
                <a:latin typeface="Segoe UI"/>
              </a:rPr>
              <a:t>Provide applications</a:t>
            </a:r>
            <a:endParaRPr/>
          </a:p>
        </p:txBody>
      </p:sp>
      <p:sp>
        <p:nvSpPr>
          <p:cNvPr id="383" name="CustomShape 25"/>
          <p:cNvSpPr/>
          <p:nvPr/>
        </p:nvSpPr>
        <p:spPr>
          <a:xfrm flipH="1">
            <a:off x="10260000" y="3975120"/>
            <a:ext cx="1302120" cy="412200"/>
          </a:xfrm>
          <a:prstGeom prst="rightArrow">
            <a:avLst>
              <a:gd name="adj1" fmla="val 50000"/>
              <a:gd name="adj2" fmla="val 50000"/>
            </a:avLst>
          </a:prstGeom>
          <a:solidFill>
            <a:srgbClr val="0078d7"/>
          </a:solidFill>
          <a:ln w="10800">
            <a:noFill/>
          </a:ln>
        </p:spPr>
      </p:sp>
    </p:spTree>
  </p:cSld>
  <p:transition>
    <p:fade/>
  </p:transition>
  <p:timing>
    <p:tnLst>
      <p:par>
        <p:cTn id="98" dur="indefinite" restart="never" nodeType="tmRoot">
          <p:childTnLst>
            <p:seq>
              <p:cTn id="99" dur="indefinite" nodeType="mainSeq">
                <p:childTnLst>
                  <p:par>
                    <p:cTn id="100" fill="hold">
                      <p:stCondLst>
                        <p:cond delay="indefinite"/>
                      </p:stCondLst>
                      <p:childTnLst>
                        <p:par>
                          <p:cTn id="101" fill="hold">
                            <p:stCondLst>
                              <p:cond delay="0"/>
                            </p:stCondLst>
                            <p:childTnLst>
                              <p:par>
                                <p:cTn id="102" nodeType="clickEffect" fill="hold" presetClass="entr" presetID="10">
                                  <p:stCondLst>
                                    <p:cond delay="0"/>
                                  </p:stCondLst>
                                  <p:childTnLst>
                                    <p:set>
                                      <p:cBhvr>
                                        <p:cTn id="103" dur="1" fill="hold">
                                          <p:stCondLst>
                                            <p:cond delay="0"/>
                                          </p:stCondLst>
                                        </p:cTn>
                                        <p:tgtEl>
                                          <p:spTgt spid="-1"/>
                                        </p:tgtEl>
                                        <p:attrNameLst>
                                          <p:attrName>style.visibility</p:attrName>
                                        </p:attrNameLst>
                                      </p:cBhvr>
                                      <p:to>
                                        <p:strVal val="visible"/>
                                      </p:to>
                                    </p:set>
                                    <p:animEffect filter="fade" transition="in">
                                      <p:cBhvr additive="repl">
                                        <p:cTn id="104" dur="500"/>
                                        <p:tgtEl>
                                          <p:spTgt spid="-1"/>
                                        </p:tgtEl>
                                      </p:cBhvr>
                                    </p:animEffec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22" presetSubtype="8">
                                  <p:stCondLst>
                                    <p:cond delay="0"/>
                                  </p:stCondLst>
                                  <p:childTnLst>
                                    <p:set>
                                      <p:cBhvr>
                                        <p:cTn id="108" dur="1" fill="hold">
                                          <p:stCondLst>
                                            <p:cond delay="0"/>
                                          </p:stCondLst>
                                        </p:cTn>
                                        <p:tgtEl>
                                          <p:spTgt spid="-1"/>
                                        </p:tgtEl>
                                        <p:attrNameLst>
                                          <p:attrName>style.visibility</p:attrName>
                                        </p:attrNameLst>
                                      </p:cBhvr>
                                      <p:to>
                                        <p:strVal val="visible"/>
                                      </p:to>
                                    </p:set>
                                    <p:animEffect filter="wipe(left)" transition="in">
                                      <p:cBhvr additive="repl">
                                        <p:cTn id="109" dur="500"/>
                                        <p:tgtEl>
                                          <p:spTgt spid="-1"/>
                                        </p:tgtEl>
                                      </p:cBhvr>
                                    </p:animEffect>
                                  </p:childTnLst>
                                </p:cTn>
                              </p:par>
                            </p:childTnLst>
                          </p:cTn>
                        </p:par>
                      </p:childTnLst>
                    </p:cTn>
                  </p:par>
                  <p:par>
                    <p:cTn id="110" fill="hold">
                      <p:stCondLst>
                        <p:cond delay="indefinite"/>
                      </p:stCondLst>
                      <p:childTnLst>
                        <p:par>
                          <p:cTn id="111" fill="hold">
                            <p:stCondLst>
                              <p:cond delay="0"/>
                            </p:stCondLst>
                            <p:childTnLst>
                              <p:par>
                                <p:cTn id="112" nodeType="clickEffect" fill="hold" presetClass="entr" presetID="10">
                                  <p:stCondLst>
                                    <p:cond delay="0"/>
                                  </p:stCondLst>
                                  <p:childTnLst>
                                    <p:set>
                                      <p:cBhvr>
                                        <p:cTn id="113" dur="1" fill="hold">
                                          <p:stCondLst>
                                            <p:cond delay="0"/>
                                          </p:stCondLst>
                                        </p:cTn>
                                        <p:tgtEl>
                                          <p:spTgt spid="-1"/>
                                        </p:tgtEl>
                                        <p:attrNameLst>
                                          <p:attrName>style.visibility</p:attrName>
                                        </p:attrNameLst>
                                      </p:cBhvr>
                                      <p:to>
                                        <p:strVal val="visible"/>
                                      </p:to>
                                    </p:set>
                                    <p:animEffect filter="fade" transition="in">
                                      <p:cBhvr additive="repl">
                                        <p:cTn id="114" dur="500"/>
                                        <p:tgtEl>
                                          <p:spTgt spid="-1"/>
                                        </p:tgtEl>
                                      </p:cBhvr>
                                    </p:animEffect>
                                  </p:childTnLst>
                                </p:cTn>
                              </p:par>
                            </p:childTnLst>
                          </p:cTn>
                        </p:par>
                      </p:childTnLst>
                    </p:cTn>
                  </p:par>
                  <p:par>
                    <p:cTn id="115" fill="hold">
                      <p:stCondLst>
                        <p:cond delay="indefinite"/>
                      </p:stCondLst>
                      <p:childTnLst>
                        <p:par>
                          <p:cTn id="116" fill="hold">
                            <p:stCondLst>
                              <p:cond delay="0"/>
                            </p:stCondLst>
                            <p:childTnLst>
                              <p:par>
                                <p:cTn id="117" nodeType="clickEffect" fill="hold" presetClass="entr" presetID="22" presetSubtype="2">
                                  <p:stCondLst>
                                    <p:cond delay="0"/>
                                  </p:stCondLst>
                                  <p:childTnLst>
                                    <p:set>
                                      <p:cBhvr>
                                        <p:cTn id="118" dur="1" fill="hold">
                                          <p:stCondLst>
                                            <p:cond delay="0"/>
                                          </p:stCondLst>
                                        </p:cTn>
                                        <p:tgtEl>
                                          <p:spTgt spid="-1"/>
                                        </p:tgtEl>
                                        <p:attrNameLst>
                                          <p:attrName>style.visibility</p:attrName>
                                        </p:attrNameLst>
                                      </p:cBhvr>
                                      <p:to>
                                        <p:strVal val="visible"/>
                                      </p:to>
                                    </p:set>
                                    <p:animEffect filter="wipe(right)" transition="out">
                                      <p:cBhvr additive="repl">
                                        <p:cTn id="119"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4" name="TextShape 1"/>
          <p:cNvSpPr txBox="1"/>
          <p:nvPr/>
        </p:nvSpPr>
        <p:spPr>
          <a:xfrm>
            <a:off x="532080" y="233280"/>
            <a:ext cx="11370600" cy="1016640"/>
          </a:xfrm>
          <a:prstGeom prst="rect">
            <a:avLst/>
          </a:prstGeom>
        </p:spPr>
        <p:txBody>
          <a:bodyPr lIns="146160" rIns="146160" tIns="91440" bIns="91440"/>
          <a:p>
            <a:pPr>
              <a:lnSpc>
                <a:spcPct val="90000"/>
              </a:lnSpc>
            </a:pPr>
            <a:r>
              <a:rPr lang="en-US" sz="4800">
                <a:solidFill>
                  <a:srgbClr val="ffffff"/>
                </a:solidFill>
                <a:latin typeface="Segoe UI Light"/>
              </a:rPr>
              <a:t>Why IaaS is More Important Than PaaS</a:t>
            </a:r>
            <a:r>
              <a:rPr lang="en-US" sz="4800">
                <a:solidFill>
                  <a:srgbClr val="ffffff"/>
                </a:solidFill>
                <a:latin typeface="Segoe UI Light"/>
              </a:rPr>
              <a:t>
</a:t>
            </a:r>
            <a:r>
              <a:rPr lang="en-US" sz="3200">
                <a:solidFill>
                  <a:srgbClr val="ffffff"/>
                </a:solidFill>
                <a:latin typeface="Segoe UI Light"/>
              </a:rPr>
              <a:t>An aside</a:t>
            </a:r>
            <a:endParaRPr/>
          </a:p>
        </p:txBody>
      </p:sp>
      <p:sp>
        <p:nvSpPr>
          <p:cNvPr id="385" name="CustomShape 2"/>
          <p:cNvSpPr/>
          <p:nvPr/>
        </p:nvSpPr>
        <p:spPr>
          <a:xfrm>
            <a:off x="4632480" y="2349720"/>
            <a:ext cx="4168800" cy="3697560"/>
          </a:xfrm>
          <a:prstGeom prst="rect">
            <a:avLst/>
          </a:prstGeom>
          <a:solidFill>
            <a:srgbClr val="5104a7"/>
          </a:solidFill>
          <a:ln w="9360">
            <a:solidFill>
              <a:srgbClr val="5c2d91"/>
            </a:solidFill>
            <a:round/>
          </a:ln>
        </p:spPr>
      </p:sp>
      <p:sp>
        <p:nvSpPr>
          <p:cNvPr id="386" name="CustomShape 3"/>
          <p:cNvSpPr/>
          <p:nvPr/>
        </p:nvSpPr>
        <p:spPr>
          <a:xfrm>
            <a:off x="4632480" y="1950840"/>
            <a:ext cx="2118960" cy="279720"/>
          </a:xfrm>
          <a:prstGeom prst="rect">
            <a:avLst/>
          </a:prstGeom>
          <a:noFill/>
          <a:ln>
            <a:noFill/>
          </a:ln>
        </p:spPr>
        <p:txBody>
          <a:bodyPr lIns="0" rIns="0" tIns="0" bIns="0"/>
          <a:p>
            <a:pPr algn="ctr">
              <a:lnSpc>
                <a:spcPct val="100000"/>
              </a:lnSpc>
            </a:pPr>
            <a:r>
              <a:rPr b="1" lang="en-US" sz="1840">
                <a:solidFill>
                  <a:srgbClr val="ffffff"/>
                </a:solidFill>
                <a:latin typeface="Segoe UI"/>
              </a:rPr>
              <a:t>IaaS</a:t>
            </a:r>
            <a:endParaRPr/>
          </a:p>
        </p:txBody>
      </p:sp>
      <p:sp>
        <p:nvSpPr>
          <p:cNvPr id="387" name="CustomShape 4"/>
          <p:cNvSpPr/>
          <p:nvPr/>
        </p:nvSpPr>
        <p:spPr>
          <a:xfrm>
            <a:off x="6767280" y="1950840"/>
            <a:ext cx="2042280" cy="279720"/>
          </a:xfrm>
          <a:prstGeom prst="rect">
            <a:avLst/>
          </a:prstGeom>
          <a:noFill/>
          <a:ln>
            <a:noFill/>
          </a:ln>
        </p:spPr>
        <p:txBody>
          <a:bodyPr lIns="0" rIns="0" tIns="0" bIns="0"/>
          <a:p>
            <a:pPr algn="ctr">
              <a:lnSpc>
                <a:spcPct val="100000"/>
              </a:lnSpc>
            </a:pPr>
            <a:r>
              <a:rPr b="1" lang="en-US" sz="1840">
                <a:solidFill>
                  <a:srgbClr val="ffffff"/>
                </a:solidFill>
                <a:latin typeface="Segoe UI"/>
              </a:rPr>
              <a:t>PaaS</a:t>
            </a:r>
            <a:endParaRPr/>
          </a:p>
        </p:txBody>
      </p:sp>
      <p:sp>
        <p:nvSpPr>
          <p:cNvPr id="388" name="Line 5"/>
          <p:cNvSpPr/>
          <p:nvPr/>
        </p:nvSpPr>
        <p:spPr>
          <a:xfrm flipH="1">
            <a:off x="6716880" y="2383920"/>
            <a:ext cx="24120" cy="3663360"/>
          </a:xfrm>
          <a:prstGeom prst="line">
            <a:avLst/>
          </a:prstGeom>
          <a:ln w="15840">
            <a:solidFill>
              <a:srgbClr val="ffffff"/>
            </a:solidFill>
            <a:round/>
          </a:ln>
        </p:spPr>
      </p:sp>
      <p:sp>
        <p:nvSpPr>
          <p:cNvPr id="389" name="CustomShape 6"/>
          <p:cNvSpPr/>
          <p:nvPr/>
        </p:nvSpPr>
        <p:spPr>
          <a:xfrm>
            <a:off x="1189080" y="5582520"/>
            <a:ext cx="3179160" cy="548280"/>
          </a:xfrm>
          <a:prstGeom prst="rect">
            <a:avLst/>
          </a:prstGeom>
          <a:noFill/>
          <a:ln>
            <a:noFill/>
          </a:ln>
        </p:spPr>
        <p:txBody>
          <a:bodyPr lIns="0" rIns="0" tIns="0" bIns="0"/>
          <a:p>
            <a:pPr algn="r">
              <a:lnSpc>
                <a:spcPct val="100000"/>
              </a:lnSpc>
            </a:pPr>
            <a:r>
              <a:rPr b="1" lang="en-US">
                <a:solidFill>
                  <a:srgbClr val="ffffff"/>
                </a:solidFill>
                <a:latin typeface="Segoe UI"/>
              </a:rPr>
              <a:t>Support disaster recovery</a:t>
            </a:r>
            <a:endParaRPr/>
          </a:p>
        </p:txBody>
      </p:sp>
      <p:sp>
        <p:nvSpPr>
          <p:cNvPr id="390" name="CustomShape 7"/>
          <p:cNvSpPr/>
          <p:nvPr/>
        </p:nvSpPr>
        <p:spPr>
          <a:xfrm>
            <a:off x="4624920" y="5615640"/>
            <a:ext cx="2095200" cy="311400"/>
          </a:xfrm>
          <a:prstGeom prst="rect">
            <a:avLst/>
          </a:prstGeom>
          <a:noFill/>
          <a:ln>
            <a:noFill/>
          </a:ln>
        </p:spPr>
        <p:txBody>
          <a:bodyPr lIns="0" rIns="0" tIns="0" bIns="0"/>
          <a:p>
            <a:pPr algn="ctr">
              <a:lnSpc>
                <a:spcPct val="100000"/>
              </a:lnSpc>
            </a:pPr>
            <a:r>
              <a:rPr b="1" i="1" lang="en-US" sz="2040">
                <a:solidFill>
                  <a:srgbClr val="ffffff"/>
                </a:solidFill>
                <a:latin typeface="Segoe UI"/>
              </a:rPr>
              <a:t>Yes</a:t>
            </a:r>
            <a:endParaRPr/>
          </a:p>
        </p:txBody>
      </p:sp>
      <p:sp>
        <p:nvSpPr>
          <p:cNvPr id="391" name="CustomShape 8"/>
          <p:cNvSpPr/>
          <p:nvPr/>
        </p:nvSpPr>
        <p:spPr>
          <a:xfrm>
            <a:off x="6726240" y="5607720"/>
            <a:ext cx="2095200" cy="311400"/>
          </a:xfrm>
          <a:prstGeom prst="rect">
            <a:avLst/>
          </a:prstGeom>
          <a:noFill/>
          <a:ln>
            <a:noFill/>
          </a:ln>
        </p:spPr>
        <p:txBody>
          <a:bodyPr lIns="0" rIns="0" tIns="0" bIns="0"/>
          <a:p>
            <a:pPr algn="ctr">
              <a:lnSpc>
                <a:spcPct val="100000"/>
              </a:lnSpc>
            </a:pPr>
            <a:r>
              <a:rPr b="1" i="1" lang="en-US" sz="2040">
                <a:solidFill>
                  <a:srgbClr val="ffffff"/>
                </a:solidFill>
                <a:latin typeface="Segoe UI"/>
              </a:rPr>
              <a:t>No</a:t>
            </a:r>
            <a:endParaRPr/>
          </a:p>
        </p:txBody>
      </p:sp>
      <p:sp>
        <p:nvSpPr>
          <p:cNvPr id="392" name="CustomShape 9"/>
          <p:cNvSpPr/>
          <p:nvPr/>
        </p:nvSpPr>
        <p:spPr>
          <a:xfrm>
            <a:off x="4648320" y="3723120"/>
            <a:ext cx="2075760" cy="311400"/>
          </a:xfrm>
          <a:prstGeom prst="rect">
            <a:avLst/>
          </a:prstGeom>
          <a:noFill/>
          <a:ln>
            <a:noFill/>
          </a:ln>
        </p:spPr>
        <p:txBody>
          <a:bodyPr lIns="0" rIns="0" tIns="0" bIns="0"/>
          <a:p>
            <a:pPr algn="ctr">
              <a:lnSpc>
                <a:spcPct val="100000"/>
              </a:lnSpc>
            </a:pPr>
            <a:r>
              <a:rPr b="1" i="1" lang="en-US" sz="2040">
                <a:solidFill>
                  <a:srgbClr val="ffffff"/>
                </a:solidFill>
                <a:latin typeface="Segoe UI"/>
              </a:rPr>
              <a:t>Yes</a:t>
            </a:r>
            <a:endParaRPr/>
          </a:p>
        </p:txBody>
      </p:sp>
      <p:sp>
        <p:nvSpPr>
          <p:cNvPr id="393" name="CustomShape 10"/>
          <p:cNvSpPr/>
          <p:nvPr/>
        </p:nvSpPr>
        <p:spPr>
          <a:xfrm>
            <a:off x="1417680" y="3573360"/>
            <a:ext cx="2979000" cy="822600"/>
          </a:xfrm>
          <a:prstGeom prst="rect">
            <a:avLst/>
          </a:prstGeom>
          <a:noFill/>
          <a:ln>
            <a:noFill/>
          </a:ln>
        </p:spPr>
        <p:txBody>
          <a:bodyPr lIns="0" rIns="0" tIns="0" bIns="0"/>
          <a:p>
            <a:pPr algn="r">
              <a:lnSpc>
                <a:spcPct val="100000"/>
              </a:lnSpc>
            </a:pPr>
            <a:r>
              <a:rPr b="1" lang="en-US">
                <a:solidFill>
                  <a:srgbClr val="ffffff"/>
                </a:solidFill>
                <a:latin typeface="Segoe UI"/>
              </a:rPr>
              <a:t>Run on-premises packaged or custom applications</a:t>
            </a:r>
            <a:endParaRPr/>
          </a:p>
        </p:txBody>
      </p:sp>
      <p:sp>
        <p:nvSpPr>
          <p:cNvPr id="394" name="CustomShape 11"/>
          <p:cNvSpPr/>
          <p:nvPr/>
        </p:nvSpPr>
        <p:spPr>
          <a:xfrm>
            <a:off x="6741000" y="3723120"/>
            <a:ext cx="2075760" cy="311400"/>
          </a:xfrm>
          <a:prstGeom prst="rect">
            <a:avLst/>
          </a:prstGeom>
          <a:noFill/>
          <a:ln>
            <a:noFill/>
          </a:ln>
        </p:spPr>
        <p:txBody>
          <a:bodyPr lIns="0" rIns="0" tIns="0" bIns="0"/>
          <a:p>
            <a:pPr algn="ctr">
              <a:lnSpc>
                <a:spcPct val="100000"/>
              </a:lnSpc>
            </a:pPr>
            <a:r>
              <a:rPr b="1" i="1" lang="en-US" sz="2040">
                <a:solidFill>
                  <a:srgbClr val="ffffff"/>
                </a:solidFill>
                <a:latin typeface="Segoe UI"/>
              </a:rPr>
              <a:t>No</a:t>
            </a:r>
            <a:endParaRPr/>
          </a:p>
        </p:txBody>
      </p:sp>
      <p:sp>
        <p:nvSpPr>
          <p:cNvPr id="395" name="CustomShape 12"/>
          <p:cNvSpPr/>
          <p:nvPr/>
        </p:nvSpPr>
        <p:spPr>
          <a:xfrm>
            <a:off x="1820160" y="4238640"/>
            <a:ext cx="2570760" cy="822600"/>
          </a:xfrm>
          <a:prstGeom prst="rect">
            <a:avLst/>
          </a:prstGeom>
          <a:noFill/>
          <a:ln>
            <a:noFill/>
          </a:ln>
        </p:spPr>
        <p:txBody>
          <a:bodyPr lIns="0" rIns="0" tIns="0" bIns="0"/>
          <a:p>
            <a:pPr algn="r">
              <a:lnSpc>
                <a:spcPct val="100000"/>
              </a:lnSpc>
            </a:pPr>
            <a:r>
              <a:rPr b="1" lang="en-US">
                <a:solidFill>
                  <a:srgbClr val="ffffff"/>
                </a:solidFill>
                <a:latin typeface="Segoe UI"/>
              </a:rPr>
              <a:t>Run a standard</a:t>
            </a:r>
            <a:endParaRPr/>
          </a:p>
          <a:p>
            <a:pPr algn="r">
              <a:lnSpc>
                <a:spcPct val="100000"/>
              </a:lnSpc>
            </a:pPr>
            <a:r>
              <a:rPr b="1" lang="en-US">
                <a:solidFill>
                  <a:srgbClr val="ffffff"/>
                </a:solidFill>
                <a:latin typeface="Segoe UI"/>
              </a:rPr>
              <a:t>DBMS, e.g., SQL Server</a:t>
            </a:r>
            <a:endParaRPr/>
          </a:p>
        </p:txBody>
      </p:sp>
      <p:sp>
        <p:nvSpPr>
          <p:cNvPr id="396" name="CustomShape 13"/>
          <p:cNvSpPr/>
          <p:nvPr/>
        </p:nvSpPr>
        <p:spPr>
          <a:xfrm>
            <a:off x="4645440" y="4363560"/>
            <a:ext cx="2081160" cy="311400"/>
          </a:xfrm>
          <a:prstGeom prst="rect">
            <a:avLst/>
          </a:prstGeom>
          <a:noFill/>
          <a:ln>
            <a:noFill/>
          </a:ln>
        </p:spPr>
        <p:txBody>
          <a:bodyPr lIns="0" rIns="0" tIns="0" bIns="0"/>
          <a:p>
            <a:pPr algn="ctr">
              <a:lnSpc>
                <a:spcPct val="100000"/>
              </a:lnSpc>
            </a:pPr>
            <a:r>
              <a:rPr b="1" i="1" lang="en-US" sz="2040">
                <a:solidFill>
                  <a:srgbClr val="ffffff"/>
                </a:solidFill>
                <a:latin typeface="Segoe UI"/>
              </a:rPr>
              <a:t>Yes</a:t>
            </a:r>
            <a:endParaRPr/>
          </a:p>
        </p:txBody>
      </p:sp>
      <p:sp>
        <p:nvSpPr>
          <p:cNvPr id="397" name="CustomShape 14"/>
          <p:cNvSpPr/>
          <p:nvPr/>
        </p:nvSpPr>
        <p:spPr>
          <a:xfrm>
            <a:off x="6747480" y="4366440"/>
            <a:ext cx="2081160" cy="311400"/>
          </a:xfrm>
          <a:prstGeom prst="rect">
            <a:avLst/>
          </a:prstGeom>
          <a:noFill/>
          <a:ln>
            <a:noFill/>
          </a:ln>
        </p:spPr>
        <p:txBody>
          <a:bodyPr lIns="0" rIns="0" tIns="0" bIns="0"/>
          <a:p>
            <a:pPr algn="ctr">
              <a:lnSpc>
                <a:spcPct val="100000"/>
              </a:lnSpc>
            </a:pPr>
            <a:r>
              <a:rPr b="1" i="1" lang="en-US" sz="2040">
                <a:solidFill>
                  <a:srgbClr val="ffffff"/>
                </a:solidFill>
                <a:latin typeface="Segoe UI"/>
              </a:rPr>
              <a:t>No</a:t>
            </a:r>
            <a:endParaRPr/>
          </a:p>
        </p:txBody>
      </p:sp>
      <p:sp>
        <p:nvSpPr>
          <p:cNvPr id="398" name="CustomShape 15"/>
          <p:cNvSpPr/>
          <p:nvPr/>
        </p:nvSpPr>
        <p:spPr>
          <a:xfrm>
            <a:off x="4618800" y="3085560"/>
            <a:ext cx="2075760" cy="311400"/>
          </a:xfrm>
          <a:prstGeom prst="rect">
            <a:avLst/>
          </a:prstGeom>
          <a:noFill/>
          <a:ln>
            <a:noFill/>
          </a:ln>
        </p:spPr>
        <p:txBody>
          <a:bodyPr lIns="0" rIns="0" tIns="0" bIns="0"/>
          <a:p>
            <a:pPr algn="ctr">
              <a:lnSpc>
                <a:spcPct val="100000"/>
              </a:lnSpc>
            </a:pPr>
            <a:r>
              <a:rPr b="1" i="1" lang="en-US" sz="2040">
                <a:solidFill>
                  <a:srgbClr val="ffffff"/>
                </a:solidFill>
                <a:latin typeface="Segoe UI"/>
              </a:rPr>
              <a:t>Yes</a:t>
            </a:r>
            <a:endParaRPr/>
          </a:p>
        </p:txBody>
      </p:sp>
      <p:sp>
        <p:nvSpPr>
          <p:cNvPr id="399" name="CustomShape 16"/>
          <p:cNvSpPr/>
          <p:nvPr/>
        </p:nvSpPr>
        <p:spPr>
          <a:xfrm>
            <a:off x="6748560" y="3085560"/>
            <a:ext cx="2053080" cy="311400"/>
          </a:xfrm>
          <a:prstGeom prst="rect">
            <a:avLst/>
          </a:prstGeom>
          <a:noFill/>
          <a:ln>
            <a:noFill/>
          </a:ln>
        </p:spPr>
        <p:txBody>
          <a:bodyPr lIns="0" rIns="0" tIns="0" bIns="0"/>
          <a:p>
            <a:pPr algn="ctr">
              <a:lnSpc>
                <a:spcPct val="100000"/>
              </a:lnSpc>
            </a:pPr>
            <a:r>
              <a:rPr b="1" i="1" lang="en-US" sz="2040">
                <a:solidFill>
                  <a:srgbClr val="ffffff"/>
                </a:solidFill>
                <a:latin typeface="Segoe UI"/>
              </a:rPr>
              <a:t>Maybe</a:t>
            </a:r>
            <a:endParaRPr/>
          </a:p>
        </p:txBody>
      </p:sp>
      <p:sp>
        <p:nvSpPr>
          <p:cNvPr id="400" name="CustomShape 17"/>
          <p:cNvSpPr/>
          <p:nvPr/>
        </p:nvSpPr>
        <p:spPr>
          <a:xfrm>
            <a:off x="1820160" y="3136320"/>
            <a:ext cx="2548800" cy="548280"/>
          </a:xfrm>
          <a:prstGeom prst="rect">
            <a:avLst/>
          </a:prstGeom>
          <a:noFill/>
          <a:ln>
            <a:noFill/>
          </a:ln>
        </p:spPr>
        <p:txBody>
          <a:bodyPr lIns="0" rIns="0" tIns="0" bIns="0"/>
          <a:p>
            <a:pPr algn="r">
              <a:lnSpc>
                <a:spcPct val="100000"/>
              </a:lnSpc>
            </a:pPr>
            <a:r>
              <a:rPr b="1" lang="en-US">
                <a:solidFill>
                  <a:srgbClr val="ffffff"/>
                </a:solidFill>
                <a:latin typeface="Segoe UI"/>
              </a:rPr>
              <a:t>Run existing websites</a:t>
            </a:r>
            <a:endParaRPr/>
          </a:p>
        </p:txBody>
      </p:sp>
      <p:sp>
        <p:nvSpPr>
          <p:cNvPr id="401" name="Line 18"/>
          <p:cNvSpPr/>
          <p:nvPr/>
        </p:nvSpPr>
        <p:spPr>
          <a:xfrm flipV="1">
            <a:off x="4632480" y="3551760"/>
            <a:ext cx="4170600" cy="8640"/>
          </a:xfrm>
          <a:prstGeom prst="line">
            <a:avLst/>
          </a:prstGeom>
          <a:ln w="15840">
            <a:solidFill>
              <a:srgbClr val="ffffff"/>
            </a:solidFill>
            <a:round/>
          </a:ln>
        </p:spPr>
      </p:sp>
      <p:sp>
        <p:nvSpPr>
          <p:cNvPr id="402" name="Line 19"/>
          <p:cNvSpPr/>
          <p:nvPr/>
        </p:nvSpPr>
        <p:spPr>
          <a:xfrm flipV="1">
            <a:off x="4636080" y="4173480"/>
            <a:ext cx="4170600" cy="8640"/>
          </a:xfrm>
          <a:prstGeom prst="line">
            <a:avLst/>
          </a:prstGeom>
          <a:ln w="15840">
            <a:solidFill>
              <a:srgbClr val="ffffff"/>
            </a:solidFill>
            <a:round/>
          </a:ln>
        </p:spPr>
      </p:sp>
      <p:sp>
        <p:nvSpPr>
          <p:cNvPr id="403" name="Line 20"/>
          <p:cNvSpPr/>
          <p:nvPr/>
        </p:nvSpPr>
        <p:spPr>
          <a:xfrm flipV="1">
            <a:off x="4641120" y="4786560"/>
            <a:ext cx="4170240" cy="8640"/>
          </a:xfrm>
          <a:prstGeom prst="line">
            <a:avLst/>
          </a:prstGeom>
          <a:ln w="15840">
            <a:solidFill>
              <a:srgbClr val="ffffff"/>
            </a:solidFill>
            <a:round/>
          </a:ln>
        </p:spPr>
      </p:sp>
      <p:sp>
        <p:nvSpPr>
          <p:cNvPr id="404" name="Line 21"/>
          <p:cNvSpPr/>
          <p:nvPr/>
        </p:nvSpPr>
        <p:spPr>
          <a:xfrm flipV="1">
            <a:off x="4638960" y="5416920"/>
            <a:ext cx="4170600" cy="8640"/>
          </a:xfrm>
          <a:prstGeom prst="line">
            <a:avLst/>
          </a:prstGeom>
          <a:ln w="15840">
            <a:solidFill>
              <a:srgbClr val="ffffff"/>
            </a:solidFill>
            <a:round/>
          </a:ln>
        </p:spPr>
      </p:sp>
      <p:sp>
        <p:nvSpPr>
          <p:cNvPr id="405" name="Line 22"/>
          <p:cNvSpPr/>
          <p:nvPr/>
        </p:nvSpPr>
        <p:spPr>
          <a:xfrm flipV="1">
            <a:off x="4649760" y="2930040"/>
            <a:ext cx="4143600" cy="8640"/>
          </a:xfrm>
          <a:prstGeom prst="line">
            <a:avLst/>
          </a:prstGeom>
          <a:ln w="15840">
            <a:solidFill>
              <a:srgbClr val="ffffff"/>
            </a:solidFill>
            <a:round/>
          </a:ln>
        </p:spPr>
      </p:sp>
      <p:sp>
        <p:nvSpPr>
          <p:cNvPr id="406" name="CustomShape 23"/>
          <p:cNvSpPr/>
          <p:nvPr/>
        </p:nvSpPr>
        <p:spPr>
          <a:xfrm>
            <a:off x="1494000" y="4973040"/>
            <a:ext cx="2863080" cy="548280"/>
          </a:xfrm>
          <a:prstGeom prst="rect">
            <a:avLst/>
          </a:prstGeom>
          <a:noFill/>
          <a:ln>
            <a:noFill/>
          </a:ln>
        </p:spPr>
        <p:txBody>
          <a:bodyPr lIns="0" rIns="0" tIns="0" bIns="0"/>
          <a:p>
            <a:pPr algn="r">
              <a:lnSpc>
                <a:spcPct val="100000"/>
              </a:lnSpc>
            </a:pPr>
            <a:r>
              <a:rPr b="1" lang="en-US">
                <a:solidFill>
                  <a:srgbClr val="ffffff"/>
                </a:solidFill>
                <a:latin typeface="Segoe UI"/>
              </a:rPr>
              <a:t>Provide VMs for dev/test</a:t>
            </a:r>
            <a:endParaRPr/>
          </a:p>
        </p:txBody>
      </p:sp>
      <p:sp>
        <p:nvSpPr>
          <p:cNvPr id="407" name="CustomShape 24"/>
          <p:cNvSpPr/>
          <p:nvPr/>
        </p:nvSpPr>
        <p:spPr>
          <a:xfrm>
            <a:off x="4650120" y="4933440"/>
            <a:ext cx="2104560" cy="311400"/>
          </a:xfrm>
          <a:prstGeom prst="rect">
            <a:avLst/>
          </a:prstGeom>
          <a:noFill/>
          <a:ln>
            <a:noFill/>
          </a:ln>
        </p:spPr>
        <p:txBody>
          <a:bodyPr lIns="0" rIns="0" tIns="0" bIns="0"/>
          <a:p>
            <a:pPr algn="ctr">
              <a:lnSpc>
                <a:spcPct val="100000"/>
              </a:lnSpc>
            </a:pPr>
            <a:r>
              <a:rPr b="1" i="1" lang="en-US" sz="2040">
                <a:solidFill>
                  <a:srgbClr val="ffffff"/>
                </a:solidFill>
                <a:latin typeface="Segoe UI"/>
              </a:rPr>
              <a:t>Yes</a:t>
            </a:r>
            <a:endParaRPr/>
          </a:p>
        </p:txBody>
      </p:sp>
      <p:sp>
        <p:nvSpPr>
          <p:cNvPr id="408" name="CustomShape 25"/>
          <p:cNvSpPr/>
          <p:nvPr/>
        </p:nvSpPr>
        <p:spPr>
          <a:xfrm>
            <a:off x="6732720" y="4937040"/>
            <a:ext cx="2104560" cy="311400"/>
          </a:xfrm>
          <a:prstGeom prst="rect">
            <a:avLst/>
          </a:prstGeom>
          <a:noFill/>
          <a:ln>
            <a:noFill/>
          </a:ln>
        </p:spPr>
        <p:txBody>
          <a:bodyPr lIns="0" rIns="0" tIns="0" bIns="0"/>
          <a:p>
            <a:pPr algn="ctr">
              <a:lnSpc>
                <a:spcPct val="100000"/>
              </a:lnSpc>
            </a:pPr>
            <a:r>
              <a:rPr b="1" i="1" lang="en-US" sz="2040">
                <a:solidFill>
                  <a:srgbClr val="ffffff"/>
                </a:solidFill>
                <a:latin typeface="Segoe UI"/>
              </a:rPr>
              <a:t>No</a:t>
            </a:r>
            <a:endParaRPr/>
          </a:p>
        </p:txBody>
      </p:sp>
      <p:sp>
        <p:nvSpPr>
          <p:cNvPr id="409" name="CustomShape 26"/>
          <p:cNvSpPr/>
          <p:nvPr/>
        </p:nvSpPr>
        <p:spPr>
          <a:xfrm>
            <a:off x="1807920" y="2386080"/>
            <a:ext cx="2548800" cy="549000"/>
          </a:xfrm>
          <a:prstGeom prst="rect">
            <a:avLst/>
          </a:prstGeom>
          <a:noFill/>
          <a:ln>
            <a:noFill/>
          </a:ln>
        </p:spPr>
        <p:txBody>
          <a:bodyPr lIns="0" rIns="0" tIns="0" bIns="0"/>
          <a:p>
            <a:pPr algn="r">
              <a:lnSpc>
                <a:spcPct val="100000"/>
              </a:lnSpc>
            </a:pPr>
            <a:r>
              <a:rPr b="1" lang="en-US">
                <a:solidFill>
                  <a:srgbClr val="ffffff"/>
                </a:solidFill>
                <a:latin typeface="Segoe UI"/>
              </a:rPr>
              <a:t>Support new</a:t>
            </a:r>
            <a:endParaRPr/>
          </a:p>
          <a:p>
            <a:pPr algn="r">
              <a:lnSpc>
                <a:spcPct val="100000"/>
              </a:lnSpc>
            </a:pPr>
            <a:r>
              <a:rPr b="1" lang="en-US">
                <a:solidFill>
                  <a:srgbClr val="ffffff"/>
                </a:solidFill>
                <a:latin typeface="Segoe UI"/>
              </a:rPr>
              <a:t>cloud-native apps</a:t>
            </a:r>
            <a:endParaRPr/>
          </a:p>
        </p:txBody>
      </p:sp>
      <p:sp>
        <p:nvSpPr>
          <p:cNvPr id="410" name="CustomShape 27"/>
          <p:cNvSpPr/>
          <p:nvPr/>
        </p:nvSpPr>
        <p:spPr>
          <a:xfrm>
            <a:off x="4614120" y="2503080"/>
            <a:ext cx="2112840" cy="311400"/>
          </a:xfrm>
          <a:prstGeom prst="rect">
            <a:avLst/>
          </a:prstGeom>
          <a:noFill/>
          <a:ln>
            <a:noFill/>
          </a:ln>
        </p:spPr>
        <p:txBody>
          <a:bodyPr lIns="0" rIns="0" tIns="0" bIns="0"/>
          <a:p>
            <a:pPr algn="ctr">
              <a:lnSpc>
                <a:spcPct val="100000"/>
              </a:lnSpc>
            </a:pPr>
            <a:r>
              <a:rPr b="1" i="1" lang="en-US" sz="2040">
                <a:solidFill>
                  <a:srgbClr val="ffffff"/>
                </a:solidFill>
                <a:latin typeface="Segoe UI"/>
              </a:rPr>
              <a:t>Yes</a:t>
            </a:r>
            <a:endParaRPr/>
          </a:p>
        </p:txBody>
      </p:sp>
      <p:sp>
        <p:nvSpPr>
          <p:cNvPr id="411" name="CustomShape 28"/>
          <p:cNvSpPr/>
          <p:nvPr/>
        </p:nvSpPr>
        <p:spPr>
          <a:xfrm>
            <a:off x="6755040" y="2504880"/>
            <a:ext cx="2026080" cy="311400"/>
          </a:xfrm>
          <a:prstGeom prst="rect">
            <a:avLst/>
          </a:prstGeom>
          <a:noFill/>
          <a:ln>
            <a:noFill/>
          </a:ln>
        </p:spPr>
        <p:txBody>
          <a:bodyPr lIns="0" rIns="0" tIns="0" bIns="0"/>
          <a:p>
            <a:pPr algn="ctr">
              <a:lnSpc>
                <a:spcPct val="100000"/>
              </a:lnSpc>
            </a:pPr>
            <a:r>
              <a:rPr b="1" i="1" lang="en-US" sz="2040">
                <a:solidFill>
                  <a:srgbClr val="ffffff"/>
                </a:solidFill>
                <a:latin typeface="Segoe UI"/>
              </a:rPr>
              <a:t>Yes</a:t>
            </a:r>
            <a:endParaRPr/>
          </a:p>
        </p:txBody>
      </p:sp>
      <p:sp>
        <p:nvSpPr>
          <p:cNvPr id="412" name="CustomShape 29"/>
          <p:cNvSpPr/>
          <p:nvPr/>
        </p:nvSpPr>
        <p:spPr>
          <a:xfrm>
            <a:off x="9581400" y="2080800"/>
            <a:ext cx="227880" cy="1164600"/>
          </a:xfrm>
          <a:prstGeom prst="leftBracket">
            <a:avLst>
              <a:gd name="adj" fmla="val 0"/>
            </a:avLst>
          </a:prstGeom>
          <a:noFill/>
          <a:ln w="10800">
            <a:solidFill>
              <a:srgbClr val="ff8c00"/>
            </a:solidFill>
            <a:round/>
          </a:ln>
        </p:spPr>
      </p:sp>
      <p:sp>
        <p:nvSpPr>
          <p:cNvPr id="413" name="Line 30"/>
          <p:cNvSpPr/>
          <p:nvPr/>
        </p:nvSpPr>
        <p:spPr>
          <a:xfrm>
            <a:off x="8992800" y="2643840"/>
            <a:ext cx="592920" cy="5400"/>
          </a:xfrm>
          <a:prstGeom prst="line">
            <a:avLst/>
          </a:prstGeom>
          <a:ln w="10800">
            <a:solidFill>
              <a:srgbClr val="ff8c00"/>
            </a:solidFill>
            <a:round/>
            <a:headEnd len="med" type="oval" w="med"/>
          </a:ln>
        </p:spPr>
      </p:sp>
      <p:sp>
        <p:nvSpPr>
          <p:cNvPr id="414" name="CustomShape 31"/>
          <p:cNvSpPr/>
          <p:nvPr/>
        </p:nvSpPr>
        <p:spPr>
          <a:xfrm>
            <a:off x="9748080" y="2179440"/>
            <a:ext cx="1545120" cy="1486440"/>
          </a:xfrm>
          <a:prstGeom prst="rect">
            <a:avLst/>
          </a:prstGeom>
          <a:noFill/>
          <a:ln>
            <a:noFill/>
          </a:ln>
        </p:spPr>
        <p:txBody>
          <a:bodyPr lIns="90000" rIns="90000" tIns="45000" bIns="45000"/>
          <a:p>
            <a:pPr>
              <a:lnSpc>
                <a:spcPct val="100000"/>
              </a:lnSpc>
            </a:pPr>
            <a:r>
              <a:rPr i="1" lang="en-US" sz="1840">
                <a:solidFill>
                  <a:srgbClr val="ffffff"/>
                </a:solidFill>
                <a:latin typeface="Segoe UI"/>
              </a:rPr>
              <a:t>Many think PaaS is much better for this</a:t>
            </a:r>
            <a:endParaRPr/>
          </a:p>
        </p:txBody>
      </p:sp>
    </p:spTree>
  </p:cSld>
  <p:transition>
    <p:fade/>
  </p:transition>
  <p:timing>
    <p:tnLst>
      <p:par>
        <p:cTn id="120" dur="indefinite" restart="never" nodeType="tmRoot">
          <p:childTnLst>
            <p:seq>
              <p:cTn id="121" dur="indefinite" nodeType="mainSeq">
                <p:childTnLst>
                  <p:par>
                    <p:cTn id="122" fill="hold">
                      <p:stCondLst>
                        <p:cond delay="indefinite"/>
                      </p:stCondLst>
                      <p:childTnLst>
                        <p:par>
                          <p:cTn id="123" fill="hold">
                            <p:stCondLst>
                              <p:cond delay="0"/>
                            </p:stCondLst>
                            <p:childTnLst>
                              <p:par>
                                <p:cTn id="124" nodeType="clickEffect" fill="hold" presetClass="entr" presetID="22" presetSubtype="8">
                                  <p:stCondLst>
                                    <p:cond delay="0"/>
                                  </p:stCondLst>
                                  <p:childTnLst>
                                    <p:set>
                                      <p:cBhvr>
                                        <p:cTn id="125" dur="1" fill="hold">
                                          <p:stCondLst>
                                            <p:cond delay="0"/>
                                          </p:stCondLst>
                                        </p:cTn>
                                        <p:tgtEl>
                                          <p:spTgt spid="-1"/>
                                        </p:tgtEl>
                                        <p:attrNameLst>
                                          <p:attrName>style.visibility</p:attrName>
                                        </p:attrNameLst>
                                      </p:cBhvr>
                                      <p:to>
                                        <p:strVal val="visible"/>
                                      </p:to>
                                    </p:set>
                                    <p:animEffect filter="wipe(left)" transition="in">
                                      <p:cBhvr additive="repl">
                                        <p:cTn id="126" dur="500"/>
                                        <p:tgtEl>
                                          <p:spTgt spid="-1"/>
                                        </p:tgtEl>
                                      </p:cBhvr>
                                    </p:animEffect>
                                  </p:childTnLst>
                                </p:cTn>
                              </p:par>
                            </p:childTnLst>
                          </p:cTn>
                        </p:par>
                      </p:childTnLst>
                    </p:cTn>
                  </p:par>
                  <p:par>
                    <p:cTn id="127" fill="hold">
                      <p:stCondLst>
                        <p:cond delay="indefinite"/>
                      </p:stCondLst>
                      <p:childTnLst>
                        <p:par>
                          <p:cTn id="128" fill="hold">
                            <p:stCondLst>
                              <p:cond delay="0"/>
                            </p:stCondLst>
                            <p:childTnLst>
                              <p:par>
                                <p:cTn id="129" nodeType="clickEffect" fill="hold" presetClass="entr" presetID="22" presetSubtype="2">
                                  <p:stCondLst>
                                    <p:cond delay="0"/>
                                  </p:stCondLst>
                                  <p:childTnLst>
                                    <p:set>
                                      <p:cBhvr>
                                        <p:cTn id="130" dur="1" fill="hold">
                                          <p:stCondLst>
                                            <p:cond delay="0"/>
                                          </p:stCondLst>
                                        </p:cTn>
                                        <p:tgtEl>
                                          <p:spTgt spid="-1"/>
                                        </p:tgtEl>
                                        <p:attrNameLst>
                                          <p:attrName>style.visibility</p:attrName>
                                        </p:attrNameLst>
                                      </p:cBhvr>
                                      <p:to>
                                        <p:strVal val="visible"/>
                                      </p:to>
                                    </p:set>
                                    <p:animEffect filter="wipe(right)" transition="out">
                                      <p:cBhvr additive="repl">
                                        <p:cTn id="131" dur="500"/>
                                        <p:tgtEl>
                                          <p:spTgt spid="-1"/>
                                        </p:tgtEl>
                                      </p:cBhvr>
                                    </p:animEffect>
                                  </p:childTnLst>
                                </p:cTn>
                              </p:par>
                            </p:childTnLst>
                          </p:cTn>
                        </p:par>
                      </p:childTnLst>
                    </p:cTn>
                  </p:par>
                  <p:par>
                    <p:cTn id="132" fill="hold">
                      <p:stCondLst>
                        <p:cond delay="indefinite"/>
                      </p:stCondLst>
                      <p:childTnLst>
                        <p:par>
                          <p:cTn id="133" fill="hold">
                            <p:stCondLst>
                              <p:cond delay="0"/>
                            </p:stCondLst>
                            <p:childTnLst>
                              <p:par>
                                <p:cTn id="134" nodeType="clickEffect" fill="hold" presetClass="entr" presetID="22" presetSubtype="8">
                                  <p:stCondLst>
                                    <p:cond delay="0"/>
                                  </p:stCondLst>
                                  <p:childTnLst>
                                    <p:set>
                                      <p:cBhvr>
                                        <p:cTn id="135" dur="1" fill="hold">
                                          <p:stCondLst>
                                            <p:cond delay="0"/>
                                          </p:stCondLst>
                                        </p:cTn>
                                        <p:tgtEl>
                                          <p:spTgt spid="-1"/>
                                        </p:tgtEl>
                                        <p:attrNameLst>
                                          <p:attrName>style.visibility</p:attrName>
                                        </p:attrNameLst>
                                      </p:cBhvr>
                                      <p:to>
                                        <p:strVal val="visible"/>
                                      </p:to>
                                    </p:set>
                                    <p:animEffect filter="wipe(left)" transition="in">
                                      <p:cBhvr additive="repl">
                                        <p:cTn id="136" dur="500"/>
                                        <p:tgtEl>
                                          <p:spTgt spid="-1"/>
                                        </p:tgtEl>
                                      </p:cBhvr>
                                    </p:animEffect>
                                  </p:childTnLst>
                                </p:cTn>
                              </p:par>
                            </p:childTnLst>
                          </p:cTn>
                        </p:par>
                      </p:childTnLst>
                    </p:cTn>
                  </p:par>
                  <p:par>
                    <p:cTn id="137" fill="hold">
                      <p:stCondLst>
                        <p:cond delay="indefinite"/>
                      </p:stCondLst>
                      <p:childTnLst>
                        <p:par>
                          <p:cTn id="138" fill="hold">
                            <p:stCondLst>
                              <p:cond delay="0"/>
                            </p:stCondLst>
                            <p:childTnLst>
                              <p:par>
                                <p:cTn id="139" nodeType="clickEffect" fill="hold" presetClass="entr" presetID="22" presetSubtype="8">
                                  <p:stCondLst>
                                    <p:cond delay="0"/>
                                  </p:stCondLst>
                                  <p:childTnLst>
                                    <p:set>
                                      <p:cBhvr>
                                        <p:cTn id="140" dur="1" fill="hold">
                                          <p:stCondLst>
                                            <p:cond delay="0"/>
                                          </p:stCondLst>
                                        </p:cTn>
                                        <p:tgtEl>
                                          <p:spTgt spid="-1"/>
                                        </p:tgtEl>
                                        <p:attrNameLst>
                                          <p:attrName>style.visibility</p:attrName>
                                        </p:attrNameLst>
                                      </p:cBhvr>
                                      <p:to>
                                        <p:strVal val="visible"/>
                                      </p:to>
                                    </p:set>
                                    <p:animEffect filter="wipe(left)" transition="in">
                                      <p:cBhvr additive="repl">
                                        <p:cTn id="141" dur="500"/>
                                        <p:tgtEl>
                                          <p:spTgt spid="-1"/>
                                        </p:tgtEl>
                                      </p:cBhvr>
                                    </p:animEffect>
                                  </p:childTnLst>
                                </p:cTn>
                              </p:par>
                            </p:childTnLst>
                          </p:cTn>
                        </p:par>
                      </p:childTnLst>
                    </p:cTn>
                  </p:par>
                  <p:par>
                    <p:cTn id="142" fill="hold">
                      <p:stCondLst>
                        <p:cond delay="indefinite"/>
                      </p:stCondLst>
                      <p:childTnLst>
                        <p:par>
                          <p:cTn id="143" fill="hold">
                            <p:stCondLst>
                              <p:cond delay="0"/>
                            </p:stCondLst>
                            <p:childTnLst>
                              <p:par>
                                <p:cTn id="144" nodeType="clickEffect" fill="hold" presetClass="entr" presetID="22" presetSubtype="8">
                                  <p:stCondLst>
                                    <p:cond delay="0"/>
                                  </p:stCondLst>
                                  <p:childTnLst>
                                    <p:set>
                                      <p:cBhvr>
                                        <p:cTn id="145" dur="1" fill="hold">
                                          <p:stCondLst>
                                            <p:cond delay="0"/>
                                          </p:stCondLst>
                                        </p:cTn>
                                        <p:tgtEl>
                                          <p:spTgt spid="-1"/>
                                        </p:tgtEl>
                                        <p:attrNameLst>
                                          <p:attrName>style.visibility</p:attrName>
                                        </p:attrNameLst>
                                      </p:cBhvr>
                                      <p:to>
                                        <p:strVal val="visible"/>
                                      </p:to>
                                    </p:set>
                                    <p:animEffect filter="wipe(left)" transition="in">
                                      <p:cBhvr additive="repl">
                                        <p:cTn id="146" dur="500"/>
                                        <p:tgtEl>
                                          <p:spTgt spid="-1"/>
                                        </p:tgtEl>
                                      </p:cBhvr>
                                    </p:animEffect>
                                  </p:childTnLst>
                                </p:cTn>
                              </p:par>
                            </p:childTnLst>
                          </p:cTn>
                        </p:par>
                      </p:childTnLst>
                    </p:cTn>
                  </p:par>
                  <p:par>
                    <p:cTn id="147" fill="hold">
                      <p:stCondLst>
                        <p:cond delay="indefinite"/>
                      </p:stCondLst>
                      <p:childTnLst>
                        <p:par>
                          <p:cTn id="148" fill="hold">
                            <p:stCondLst>
                              <p:cond delay="0"/>
                            </p:stCondLst>
                            <p:childTnLst>
                              <p:par>
                                <p:cTn id="149" nodeType="clickEffect" fill="hold" presetClass="entr" presetID="22" presetSubtype="8">
                                  <p:stCondLst>
                                    <p:cond delay="0"/>
                                  </p:stCondLst>
                                  <p:childTnLst>
                                    <p:set>
                                      <p:cBhvr>
                                        <p:cTn id="150" dur="1" fill="hold">
                                          <p:stCondLst>
                                            <p:cond delay="0"/>
                                          </p:stCondLst>
                                        </p:cTn>
                                        <p:tgtEl>
                                          <p:spTgt spid="-1"/>
                                        </p:tgtEl>
                                        <p:attrNameLst>
                                          <p:attrName>style.visibility</p:attrName>
                                        </p:attrNameLst>
                                      </p:cBhvr>
                                      <p:to>
                                        <p:strVal val="visible"/>
                                      </p:to>
                                    </p:set>
                                    <p:animEffect filter="wipe(left)" transition="in">
                                      <p:cBhvr additive="repl">
                                        <p:cTn id="151" dur="500"/>
                                        <p:tgtEl>
                                          <p:spTgt spid="-1"/>
                                        </p:tgtEl>
                                      </p:cBhvr>
                                    </p:animEffect>
                                  </p:childTnLst>
                                </p:cTn>
                              </p:par>
                            </p:childTnLst>
                          </p:cTn>
                        </p:par>
                      </p:childTnLst>
                    </p:cTn>
                  </p:par>
                  <p:par>
                    <p:cTn id="152" fill="hold">
                      <p:stCondLst>
                        <p:cond delay="indefinite"/>
                      </p:stCondLst>
                      <p:childTnLst>
                        <p:par>
                          <p:cTn id="153" fill="hold">
                            <p:stCondLst>
                              <p:cond delay="0"/>
                            </p:stCondLst>
                            <p:childTnLst>
                              <p:par>
                                <p:cTn id="154" nodeType="clickEffect" fill="hold" presetClass="entr" presetID="22" presetSubtype="8">
                                  <p:stCondLst>
                                    <p:cond delay="0"/>
                                  </p:stCondLst>
                                  <p:childTnLst>
                                    <p:set>
                                      <p:cBhvr>
                                        <p:cTn id="155" dur="1" fill="hold">
                                          <p:stCondLst>
                                            <p:cond delay="0"/>
                                          </p:stCondLst>
                                        </p:cTn>
                                        <p:tgtEl>
                                          <p:spTgt spid="-1"/>
                                        </p:tgtEl>
                                        <p:attrNameLst>
                                          <p:attrName>style.visibility</p:attrName>
                                        </p:attrNameLst>
                                      </p:cBhvr>
                                      <p:to>
                                        <p:strVal val="visible"/>
                                      </p:to>
                                    </p:set>
                                    <p:animEffect filter="wipe(left)" transition="in">
                                      <p:cBhvr additive="repl">
                                        <p:cTn id="156"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